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 /><Relationship Id="rId2" Type="http://schemas.openxmlformats.org/package/2006/relationships/metadata/core-properties" Target="docProps/core.xml" /><Relationship Id="rId1" Type="http://schemas.openxmlformats.org/officeDocument/2006/relationships/officeDocument" Target="ppt/presentation.xml" /><Relationship Id="rId4" Type="http://schemas.openxmlformats.org/officeDocument/2006/relationships/custom-properties" Target="docProps/custom.xml" /></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0" r:id="rId1"/>
  </p:sldMasterIdLst>
  <p:notesMasterIdLst>
    <p:notesMasterId r:id="rId13"/>
  </p:notesMasterIdLst>
  <p:sldIdLst>
    <p:sldId id="269" r:id="rId2"/>
    <p:sldId id="270" r:id="rId3"/>
    <p:sldId id="271" r:id="rId4"/>
    <p:sldId id="272" r:id="rId5"/>
    <p:sldId id="273" r:id="rId6"/>
    <p:sldId id="274" r:id="rId7"/>
    <p:sldId id="275" r:id="rId8"/>
    <p:sldId id="276" r:id="rId9"/>
    <p:sldId id="277" r:id="rId10"/>
    <p:sldId id="278" r:id="rId11"/>
    <p:sldId id="279" r:id="rId12"/>
  </p:sldIdLst>
  <p:sldSz cx="12192000" cy="6858000"/>
  <p:notesSz cx="6858000" cy="9144000"/>
  <p:defaultTextStyle>
    <a:defPPr lvl="0">
      <a:defRPr lang="en-US"/>
    </a:defPPr>
    <a:lvl1pPr marL="0" lvl="0" algn="l" defTabSz="914400" rtl="0" eaLnBrk="1" latinLnBrk="0" hangingPunct="1">
      <a:defRPr sz="1800" kern="1200">
        <a:solidFill>
          <a:schemeClr val="tx1"/>
        </a:solidFill>
        <a:latin typeface="+mn-lt"/>
        <a:ea typeface="+mn-ea"/>
        <a:cs typeface="+mn-cs"/>
      </a:defRPr>
    </a:lvl1pPr>
    <a:lvl2pPr marL="457200" lvl="1" algn="l" defTabSz="914400" rtl="0" eaLnBrk="1" latinLnBrk="0" hangingPunct="1">
      <a:defRPr sz="1800" kern="1200">
        <a:solidFill>
          <a:schemeClr val="tx1"/>
        </a:solidFill>
        <a:latin typeface="+mn-lt"/>
        <a:ea typeface="+mn-ea"/>
        <a:cs typeface="+mn-cs"/>
      </a:defRPr>
    </a:lvl2pPr>
    <a:lvl3pPr marL="914400" lvl="2" algn="l" defTabSz="914400" rtl="0" eaLnBrk="1" latinLnBrk="0" hangingPunct="1">
      <a:defRPr sz="1800" kern="1200">
        <a:solidFill>
          <a:schemeClr val="tx1"/>
        </a:solidFill>
        <a:latin typeface="+mn-lt"/>
        <a:ea typeface="+mn-ea"/>
        <a:cs typeface="+mn-cs"/>
      </a:defRPr>
    </a:lvl3pPr>
    <a:lvl4pPr marL="1371600" lvl="3" algn="l" defTabSz="914400" rtl="0" eaLnBrk="1" latinLnBrk="0" hangingPunct="1">
      <a:defRPr sz="1800" kern="1200">
        <a:solidFill>
          <a:schemeClr val="tx1"/>
        </a:solidFill>
        <a:latin typeface="+mn-lt"/>
        <a:ea typeface="+mn-ea"/>
        <a:cs typeface="+mn-cs"/>
      </a:defRPr>
    </a:lvl4pPr>
    <a:lvl5pPr marL="1828800" lvl="4" algn="l" defTabSz="914400" rtl="0" eaLnBrk="1" latinLnBrk="0" hangingPunct="1">
      <a:defRPr sz="1800" kern="1200">
        <a:solidFill>
          <a:schemeClr val="tx1"/>
        </a:solidFill>
        <a:latin typeface="+mn-lt"/>
        <a:ea typeface="+mn-ea"/>
        <a:cs typeface="+mn-cs"/>
      </a:defRPr>
    </a:lvl5pPr>
    <a:lvl6pPr marL="2286000" lvl="5" algn="l" defTabSz="914400" rtl="0" eaLnBrk="1" latinLnBrk="0" hangingPunct="1">
      <a:defRPr sz="1800" kern="1200">
        <a:solidFill>
          <a:schemeClr val="tx1"/>
        </a:solidFill>
        <a:latin typeface="+mn-lt"/>
        <a:ea typeface="+mn-ea"/>
        <a:cs typeface="+mn-cs"/>
      </a:defRPr>
    </a:lvl6pPr>
    <a:lvl7pPr marL="2743200" lvl="6" algn="l" defTabSz="914400" rtl="0" eaLnBrk="1" latinLnBrk="0" hangingPunct="1">
      <a:defRPr sz="1800" kern="1200">
        <a:solidFill>
          <a:schemeClr val="tx1"/>
        </a:solidFill>
        <a:latin typeface="+mn-lt"/>
        <a:ea typeface="+mn-ea"/>
        <a:cs typeface="+mn-cs"/>
      </a:defRPr>
    </a:lvl7pPr>
    <a:lvl8pPr marL="3200400" lvl="7" algn="l" defTabSz="914400" rtl="0" eaLnBrk="1" latinLnBrk="0" hangingPunct="1">
      <a:defRPr sz="1800" kern="1200">
        <a:solidFill>
          <a:schemeClr val="tx1"/>
        </a:solidFill>
        <a:latin typeface="+mn-lt"/>
        <a:ea typeface="+mn-ea"/>
        <a:cs typeface="+mn-cs"/>
      </a:defRPr>
    </a:lvl8pPr>
    <a:lvl9pPr marL="3657600" lvl="8"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7" d="100"/>
          <a:sy n="87" d="100"/>
        </p:scale>
        <p:origin x="422" y="6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 /><Relationship Id="rId13" Type="http://schemas.openxmlformats.org/officeDocument/2006/relationships/notesMaster" Target="notesMasters/notesMaster1.xml" /><Relationship Id="rId3" Type="http://schemas.openxmlformats.org/officeDocument/2006/relationships/slide" Target="slides/slide2.xml" /><Relationship Id="rId7" Type="http://schemas.openxmlformats.org/officeDocument/2006/relationships/slide" Target="slides/slide6.xml" /><Relationship Id="rId12" Type="http://schemas.openxmlformats.org/officeDocument/2006/relationships/slide" Target="slides/slide11.xml" /><Relationship Id="rId17" Type="http://schemas.openxmlformats.org/officeDocument/2006/relationships/tableStyles" Target="tableStyles.xml" /><Relationship Id="rId2" Type="http://schemas.openxmlformats.org/officeDocument/2006/relationships/slide" Target="slides/slide1.xml" /><Relationship Id="rId16" Type="http://schemas.openxmlformats.org/officeDocument/2006/relationships/theme" Target="theme/theme1.xml" /><Relationship Id="rId1" Type="http://schemas.openxmlformats.org/officeDocument/2006/relationships/slideMaster" Target="slideMasters/slideMaster1.xml" /><Relationship Id="rId6" Type="http://schemas.openxmlformats.org/officeDocument/2006/relationships/slide" Target="slides/slide5.xml" /><Relationship Id="rId11" Type="http://schemas.openxmlformats.org/officeDocument/2006/relationships/slide" Target="slides/slide10.xml" /><Relationship Id="rId5" Type="http://schemas.openxmlformats.org/officeDocument/2006/relationships/slide" Target="slides/slide4.xml" /><Relationship Id="rId15" Type="http://schemas.openxmlformats.org/officeDocument/2006/relationships/viewProps" Target="viewProps.xml" /><Relationship Id="rId10" Type="http://schemas.openxmlformats.org/officeDocument/2006/relationships/slide" Target="slides/slide9.xml" /><Relationship Id="rId4" Type="http://schemas.openxmlformats.org/officeDocument/2006/relationships/slide" Target="slides/slide3.xml" /><Relationship Id="rId9" Type="http://schemas.openxmlformats.org/officeDocument/2006/relationships/slide" Target="slides/slide8.xml" /><Relationship Id="rId14" Type="http://schemas.openxmlformats.org/officeDocument/2006/relationships/presProps" Target="presProps.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4867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104867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399114D-74C6-42BE-A064-E3A5636DB31F}" type="datetimeFigureOut">
              <a:rPr lang="en-US" smtClean="0"/>
              <a:t>11/10/2024</a:t>
            </a:fld>
            <a:endParaRPr lang="en-US"/>
          </a:p>
        </p:txBody>
      </p:sp>
      <p:sp>
        <p:nvSpPr>
          <p:cNvPr id="104867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4867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67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104867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54DBDEE-D498-454F-8370-BA3F2A8FF5FD}"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048580" name="Title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p>
        </p:txBody>
      </p:sp>
      <p:sp>
        <p:nvSpPr>
          <p:cNvPr id="1048581" name="Subtitle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048582" name="Date Placeholder 3"/>
          <p:cNvSpPr>
            <a:spLocks noGrp="1"/>
          </p:cNvSpPr>
          <p:nvPr>
            <p:ph type="dt" sz="half" idx="10"/>
          </p:nvPr>
        </p:nvSpPr>
        <p:spPr/>
        <p:txBody>
          <a:bodyPr/>
          <a:lstStyle/>
          <a:p>
            <a:fld id="{E2D8FADD-6202-4527-A926-D42CDB9819F7}" type="datetime1">
              <a:rPr lang="en-US" smtClean="0"/>
              <a:t>11/10/2024</a:t>
            </a:fld>
            <a:endParaRPr lang="en-US"/>
          </a:p>
        </p:txBody>
      </p:sp>
      <p:sp>
        <p:nvSpPr>
          <p:cNvPr id="1048583" name="Footer Placeholder 4"/>
          <p:cNvSpPr>
            <a:spLocks noGrp="1"/>
          </p:cNvSpPr>
          <p:nvPr>
            <p:ph type="ftr" sz="quarter" idx="11"/>
          </p:nvPr>
        </p:nvSpPr>
        <p:spPr/>
        <p:txBody>
          <a:bodyPr/>
          <a:lstStyle/>
          <a:p>
            <a:r>
              <a:rPr lang="en-US"/>
              <a:t>© Edunet Foundation. All rights reserved.</a:t>
            </a:r>
          </a:p>
        </p:txBody>
      </p:sp>
      <p:sp>
        <p:nvSpPr>
          <p:cNvPr id="1048584" name="Slide Number Placeholder 5"/>
          <p:cNvSpPr>
            <a:spLocks noGrp="1"/>
          </p:cNvSpPr>
          <p:nvPr>
            <p:ph type="sldNum" sz="quarter" idx="12"/>
          </p:nvPr>
        </p:nvSpPr>
        <p:spPr/>
        <p:txBody>
          <a:bodyPr/>
          <a:lstStyle/>
          <a:p>
            <a:fld id="{89A9F5DF-CAFA-4BBF-9B0F-449F85381360}"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048639"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1048640" name="Vertical Text Placeholder 2"/>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641" name="Date Placeholder 3"/>
          <p:cNvSpPr>
            <a:spLocks noGrp="1"/>
          </p:cNvSpPr>
          <p:nvPr>
            <p:ph type="dt" sz="half" idx="10"/>
          </p:nvPr>
        </p:nvSpPr>
        <p:spPr/>
        <p:txBody>
          <a:bodyPr/>
          <a:lstStyle/>
          <a:p>
            <a:fld id="{2E6ABFAD-102A-4B04-ABB2-230A8C1C7AF1}" type="datetime1">
              <a:rPr lang="en-US" smtClean="0"/>
              <a:t>11/10/2024</a:t>
            </a:fld>
            <a:endParaRPr lang="en-US"/>
          </a:p>
        </p:txBody>
      </p:sp>
      <p:sp>
        <p:nvSpPr>
          <p:cNvPr id="1048642" name="Footer Placeholder 4"/>
          <p:cNvSpPr>
            <a:spLocks noGrp="1"/>
          </p:cNvSpPr>
          <p:nvPr>
            <p:ph type="ftr" sz="quarter" idx="11"/>
          </p:nvPr>
        </p:nvSpPr>
        <p:spPr/>
        <p:txBody>
          <a:bodyPr/>
          <a:lstStyle/>
          <a:p>
            <a:r>
              <a:rPr lang="en-US"/>
              <a:t>© Edunet Foundation. All rights reserved.</a:t>
            </a:r>
          </a:p>
        </p:txBody>
      </p:sp>
      <p:sp>
        <p:nvSpPr>
          <p:cNvPr id="1048643" name="Slide Number Placeholder 5"/>
          <p:cNvSpPr>
            <a:spLocks noGrp="1"/>
          </p:cNvSpPr>
          <p:nvPr>
            <p:ph type="sldNum" sz="quarter" idx="12"/>
          </p:nvPr>
        </p:nvSpPr>
        <p:spPr/>
        <p:txBody>
          <a:bodyPr/>
          <a:lstStyle/>
          <a:p>
            <a:fld id="{89A9F5DF-CAFA-4BBF-9B0F-449F85381360}"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048628" name="Vertical Title 1"/>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1048629"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630" name="Date Placeholder 3"/>
          <p:cNvSpPr>
            <a:spLocks noGrp="1"/>
          </p:cNvSpPr>
          <p:nvPr>
            <p:ph type="dt" sz="half" idx="10"/>
          </p:nvPr>
        </p:nvSpPr>
        <p:spPr/>
        <p:txBody>
          <a:bodyPr/>
          <a:lstStyle/>
          <a:p>
            <a:fld id="{0BEE4F76-CFCD-4DBF-BCDE-390366D33731}" type="datetime1">
              <a:rPr lang="en-US" smtClean="0"/>
              <a:t>11/10/2024</a:t>
            </a:fld>
            <a:endParaRPr lang="en-US"/>
          </a:p>
        </p:txBody>
      </p:sp>
      <p:sp>
        <p:nvSpPr>
          <p:cNvPr id="1048631" name="Footer Placeholder 4"/>
          <p:cNvSpPr>
            <a:spLocks noGrp="1"/>
          </p:cNvSpPr>
          <p:nvPr>
            <p:ph type="ftr" sz="quarter" idx="11"/>
          </p:nvPr>
        </p:nvSpPr>
        <p:spPr/>
        <p:txBody>
          <a:bodyPr/>
          <a:lstStyle/>
          <a:p>
            <a:r>
              <a:rPr lang="en-US"/>
              <a:t>© Edunet Foundation. All rights reserved.</a:t>
            </a:r>
          </a:p>
        </p:txBody>
      </p:sp>
      <p:sp>
        <p:nvSpPr>
          <p:cNvPr id="1048632" name="Slide Number Placeholder 5"/>
          <p:cNvSpPr>
            <a:spLocks noGrp="1"/>
          </p:cNvSpPr>
          <p:nvPr>
            <p:ph type="sldNum" sz="quarter" idx="12"/>
          </p:nvPr>
        </p:nvSpPr>
        <p:spPr/>
        <p:txBody>
          <a:bodyPr/>
          <a:lstStyle/>
          <a:p>
            <a:fld id="{89A9F5DF-CAFA-4BBF-9B0F-449F85381360}"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048590"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1048591" name="Content Placeholder 2"/>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592" name="Date Placeholder 3"/>
          <p:cNvSpPr>
            <a:spLocks noGrp="1"/>
          </p:cNvSpPr>
          <p:nvPr>
            <p:ph type="dt" sz="half" idx="10"/>
          </p:nvPr>
        </p:nvSpPr>
        <p:spPr/>
        <p:txBody>
          <a:bodyPr/>
          <a:lstStyle/>
          <a:p>
            <a:fld id="{CA3A438B-353E-4C33-B434-197AEABDC4F2}" type="datetime1">
              <a:rPr lang="en-US" smtClean="0"/>
              <a:t>11/10/2024</a:t>
            </a:fld>
            <a:endParaRPr lang="en-US"/>
          </a:p>
        </p:txBody>
      </p:sp>
      <p:sp>
        <p:nvSpPr>
          <p:cNvPr id="1048593" name="Footer Placeholder 4"/>
          <p:cNvSpPr>
            <a:spLocks noGrp="1"/>
          </p:cNvSpPr>
          <p:nvPr>
            <p:ph type="ftr" sz="quarter" idx="11"/>
          </p:nvPr>
        </p:nvSpPr>
        <p:spPr/>
        <p:txBody>
          <a:bodyPr/>
          <a:lstStyle/>
          <a:p>
            <a:r>
              <a:rPr lang="en-US"/>
              <a:t>© Edunet Foundation. All rights reserved.</a:t>
            </a:r>
          </a:p>
        </p:txBody>
      </p:sp>
      <p:sp>
        <p:nvSpPr>
          <p:cNvPr id="1048594" name="Slide Number Placeholder 5"/>
          <p:cNvSpPr>
            <a:spLocks noGrp="1"/>
          </p:cNvSpPr>
          <p:nvPr>
            <p:ph type="sldNum" sz="quarter" idx="12"/>
          </p:nvPr>
        </p:nvSpPr>
        <p:spPr/>
        <p:txBody>
          <a:bodyPr/>
          <a:lstStyle/>
          <a:p>
            <a:fld id="{89A9F5DF-CAFA-4BBF-9B0F-449F85381360}"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48644"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1048645"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048646" name="Date Placeholder 3"/>
          <p:cNvSpPr>
            <a:spLocks noGrp="1"/>
          </p:cNvSpPr>
          <p:nvPr>
            <p:ph type="dt" sz="half" idx="10"/>
          </p:nvPr>
        </p:nvSpPr>
        <p:spPr/>
        <p:txBody>
          <a:bodyPr/>
          <a:lstStyle/>
          <a:p>
            <a:fld id="{74189231-F571-469A-91A9-E7737FABA7E9}" type="datetime1">
              <a:rPr lang="en-US" smtClean="0"/>
              <a:t>11/10/2024</a:t>
            </a:fld>
            <a:endParaRPr lang="en-US"/>
          </a:p>
        </p:txBody>
      </p:sp>
      <p:sp>
        <p:nvSpPr>
          <p:cNvPr id="1048647" name="Footer Placeholder 4"/>
          <p:cNvSpPr>
            <a:spLocks noGrp="1"/>
          </p:cNvSpPr>
          <p:nvPr>
            <p:ph type="ftr" sz="quarter" idx="11"/>
          </p:nvPr>
        </p:nvSpPr>
        <p:spPr/>
        <p:txBody>
          <a:bodyPr/>
          <a:lstStyle/>
          <a:p>
            <a:r>
              <a:rPr lang="en-US"/>
              <a:t>© Edunet Foundation. All rights reserved.</a:t>
            </a:r>
          </a:p>
        </p:txBody>
      </p:sp>
      <p:sp>
        <p:nvSpPr>
          <p:cNvPr id="1048648" name="Slide Number Placeholder 5"/>
          <p:cNvSpPr>
            <a:spLocks noGrp="1"/>
          </p:cNvSpPr>
          <p:nvPr>
            <p:ph type="sldNum" sz="quarter" idx="12"/>
          </p:nvPr>
        </p:nvSpPr>
        <p:spPr/>
        <p:txBody>
          <a:bodyPr/>
          <a:lstStyle/>
          <a:p>
            <a:fld id="{89A9F5DF-CAFA-4BBF-9B0F-449F85381360}"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048649"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1048650" name="Content Placeholder 2"/>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651" name="Content Placeholder 3"/>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652" name="Date Placeholder 4"/>
          <p:cNvSpPr>
            <a:spLocks noGrp="1"/>
          </p:cNvSpPr>
          <p:nvPr>
            <p:ph type="dt" sz="half" idx="10"/>
          </p:nvPr>
        </p:nvSpPr>
        <p:spPr/>
        <p:txBody>
          <a:bodyPr/>
          <a:lstStyle/>
          <a:p>
            <a:fld id="{8645B47F-C42C-4E6F-AB73-530F46A47C50}" type="datetime1">
              <a:rPr lang="en-US" smtClean="0"/>
              <a:t>11/10/2024</a:t>
            </a:fld>
            <a:endParaRPr lang="en-US"/>
          </a:p>
        </p:txBody>
      </p:sp>
      <p:sp>
        <p:nvSpPr>
          <p:cNvPr id="1048653" name="Footer Placeholder 5"/>
          <p:cNvSpPr>
            <a:spLocks noGrp="1"/>
          </p:cNvSpPr>
          <p:nvPr>
            <p:ph type="ftr" sz="quarter" idx="11"/>
          </p:nvPr>
        </p:nvSpPr>
        <p:spPr/>
        <p:txBody>
          <a:bodyPr/>
          <a:lstStyle/>
          <a:p>
            <a:r>
              <a:rPr lang="en-US"/>
              <a:t>© Edunet Foundation. All rights reserved.</a:t>
            </a:r>
          </a:p>
        </p:txBody>
      </p:sp>
      <p:sp>
        <p:nvSpPr>
          <p:cNvPr id="1048654" name="Slide Number Placeholder 6"/>
          <p:cNvSpPr>
            <a:spLocks noGrp="1"/>
          </p:cNvSpPr>
          <p:nvPr>
            <p:ph type="sldNum" sz="quarter" idx="12"/>
          </p:nvPr>
        </p:nvSpPr>
        <p:spPr/>
        <p:txBody>
          <a:bodyPr/>
          <a:lstStyle/>
          <a:p>
            <a:fld id="{89A9F5DF-CAFA-4BBF-9B0F-449F85381360}"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48655" name="Title 1"/>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1048656" name="Text Placeholder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48657" name="Content Placeholder 3"/>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658" name="Text Placeholder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48659" name="Content Placeholder 5"/>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660" name="Date Placeholder 6"/>
          <p:cNvSpPr>
            <a:spLocks noGrp="1"/>
          </p:cNvSpPr>
          <p:nvPr>
            <p:ph type="dt" sz="half" idx="10"/>
          </p:nvPr>
        </p:nvSpPr>
        <p:spPr/>
        <p:txBody>
          <a:bodyPr/>
          <a:lstStyle/>
          <a:p>
            <a:fld id="{A4409137-C597-451C-AA5B-0CA6CCA56DF3}" type="datetime1">
              <a:rPr lang="en-US" smtClean="0"/>
              <a:t>11/10/2024</a:t>
            </a:fld>
            <a:endParaRPr lang="en-US"/>
          </a:p>
        </p:txBody>
      </p:sp>
      <p:sp>
        <p:nvSpPr>
          <p:cNvPr id="1048661" name="Footer Placeholder 7"/>
          <p:cNvSpPr>
            <a:spLocks noGrp="1"/>
          </p:cNvSpPr>
          <p:nvPr>
            <p:ph type="ftr" sz="quarter" idx="11"/>
          </p:nvPr>
        </p:nvSpPr>
        <p:spPr/>
        <p:txBody>
          <a:bodyPr/>
          <a:lstStyle/>
          <a:p>
            <a:r>
              <a:rPr lang="en-US"/>
              <a:t>© Edunet Foundation. All rights reserved.</a:t>
            </a:r>
          </a:p>
        </p:txBody>
      </p:sp>
      <p:sp>
        <p:nvSpPr>
          <p:cNvPr id="1048662" name="Slide Number Placeholder 8"/>
          <p:cNvSpPr>
            <a:spLocks noGrp="1"/>
          </p:cNvSpPr>
          <p:nvPr>
            <p:ph type="sldNum" sz="quarter" idx="12"/>
          </p:nvPr>
        </p:nvSpPr>
        <p:spPr/>
        <p:txBody>
          <a:bodyPr/>
          <a:lstStyle/>
          <a:p>
            <a:fld id="{89A9F5DF-CAFA-4BBF-9B0F-449F85381360}"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04862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1048623" name="Date Placeholder 2"/>
          <p:cNvSpPr>
            <a:spLocks noGrp="1"/>
          </p:cNvSpPr>
          <p:nvPr>
            <p:ph type="dt" sz="half" idx="10"/>
          </p:nvPr>
        </p:nvSpPr>
        <p:spPr/>
        <p:txBody>
          <a:bodyPr/>
          <a:lstStyle/>
          <a:p>
            <a:fld id="{F392B6CF-B624-449C-A6BA-FAB3DB1042C2}" type="datetime1">
              <a:rPr lang="en-US" smtClean="0"/>
              <a:t>11/10/2024</a:t>
            </a:fld>
            <a:endParaRPr lang="en-US"/>
          </a:p>
        </p:txBody>
      </p:sp>
      <p:sp>
        <p:nvSpPr>
          <p:cNvPr id="1048624" name="Footer Placeholder 3"/>
          <p:cNvSpPr>
            <a:spLocks noGrp="1"/>
          </p:cNvSpPr>
          <p:nvPr>
            <p:ph type="ftr" sz="quarter" idx="11"/>
          </p:nvPr>
        </p:nvSpPr>
        <p:spPr/>
        <p:txBody>
          <a:bodyPr/>
          <a:lstStyle/>
          <a:p>
            <a:r>
              <a:rPr lang="en-US"/>
              <a:t>© Edunet Foundation. All rights reserved.</a:t>
            </a:r>
          </a:p>
        </p:txBody>
      </p:sp>
      <p:sp>
        <p:nvSpPr>
          <p:cNvPr id="1048625" name="Slide Number Placeholder 4"/>
          <p:cNvSpPr>
            <a:spLocks noGrp="1"/>
          </p:cNvSpPr>
          <p:nvPr>
            <p:ph type="sldNum" sz="quarter" idx="12"/>
          </p:nvPr>
        </p:nvSpPr>
        <p:spPr/>
        <p:txBody>
          <a:bodyPr/>
          <a:lstStyle/>
          <a:p>
            <a:fld id="{89A9F5DF-CAFA-4BBF-9B0F-449F85381360}"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048663" name="Date Placeholder 1"/>
          <p:cNvSpPr>
            <a:spLocks noGrp="1"/>
          </p:cNvSpPr>
          <p:nvPr>
            <p:ph type="dt" sz="half" idx="10"/>
          </p:nvPr>
        </p:nvSpPr>
        <p:spPr/>
        <p:txBody>
          <a:bodyPr/>
          <a:lstStyle/>
          <a:p>
            <a:fld id="{171EA0EB-845D-4CA1-885D-6F096FD81E39}" type="datetime1">
              <a:rPr lang="en-US" smtClean="0"/>
              <a:t>11/10/2024</a:t>
            </a:fld>
            <a:endParaRPr lang="en-US"/>
          </a:p>
        </p:txBody>
      </p:sp>
      <p:sp>
        <p:nvSpPr>
          <p:cNvPr id="1048664" name="Footer Placeholder 2"/>
          <p:cNvSpPr>
            <a:spLocks noGrp="1"/>
          </p:cNvSpPr>
          <p:nvPr>
            <p:ph type="ftr" sz="quarter" idx="11"/>
          </p:nvPr>
        </p:nvSpPr>
        <p:spPr/>
        <p:txBody>
          <a:bodyPr/>
          <a:lstStyle/>
          <a:p>
            <a:r>
              <a:rPr lang="en-US"/>
              <a:t>© Edunet Foundation. All rights reserved.</a:t>
            </a:r>
          </a:p>
        </p:txBody>
      </p:sp>
      <p:sp>
        <p:nvSpPr>
          <p:cNvPr id="1048665" name="Slide Number Placeholder 3"/>
          <p:cNvSpPr>
            <a:spLocks noGrp="1"/>
          </p:cNvSpPr>
          <p:nvPr>
            <p:ph type="sldNum" sz="quarter" idx="12"/>
          </p:nvPr>
        </p:nvSpPr>
        <p:spPr/>
        <p:txBody>
          <a:bodyPr/>
          <a:lstStyle/>
          <a:p>
            <a:fld id="{89A9F5DF-CAFA-4BBF-9B0F-449F85381360}"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048666"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1048667" name="Content Placeholder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668"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048669" name="Date Placeholder 4"/>
          <p:cNvSpPr>
            <a:spLocks noGrp="1"/>
          </p:cNvSpPr>
          <p:nvPr>
            <p:ph type="dt" sz="half" idx="10"/>
          </p:nvPr>
        </p:nvSpPr>
        <p:spPr/>
        <p:txBody>
          <a:bodyPr/>
          <a:lstStyle/>
          <a:p>
            <a:fld id="{034586C9-C8D5-4804-B4A7-343C05555BF9}" type="datetime1">
              <a:rPr lang="en-US" smtClean="0"/>
              <a:t>11/10/2024</a:t>
            </a:fld>
            <a:endParaRPr lang="en-US"/>
          </a:p>
        </p:txBody>
      </p:sp>
      <p:sp>
        <p:nvSpPr>
          <p:cNvPr id="1048670" name="Footer Placeholder 5"/>
          <p:cNvSpPr>
            <a:spLocks noGrp="1"/>
          </p:cNvSpPr>
          <p:nvPr>
            <p:ph type="ftr" sz="quarter" idx="11"/>
          </p:nvPr>
        </p:nvSpPr>
        <p:spPr/>
        <p:txBody>
          <a:bodyPr/>
          <a:lstStyle/>
          <a:p>
            <a:r>
              <a:rPr lang="en-US"/>
              <a:t>© Edunet Foundation. All rights reserved.</a:t>
            </a:r>
          </a:p>
        </p:txBody>
      </p:sp>
      <p:sp>
        <p:nvSpPr>
          <p:cNvPr id="1048671" name="Slide Number Placeholder 6"/>
          <p:cNvSpPr>
            <a:spLocks noGrp="1"/>
          </p:cNvSpPr>
          <p:nvPr>
            <p:ph type="sldNum" sz="quarter" idx="12"/>
          </p:nvPr>
        </p:nvSpPr>
        <p:spPr/>
        <p:txBody>
          <a:bodyPr/>
          <a:lstStyle/>
          <a:p>
            <a:fld id="{89A9F5DF-CAFA-4BBF-9B0F-449F85381360}"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048633"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1048634" name="Picture Placeholder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1048635"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048636" name="Date Placeholder 4"/>
          <p:cNvSpPr>
            <a:spLocks noGrp="1"/>
          </p:cNvSpPr>
          <p:nvPr>
            <p:ph type="dt" sz="half" idx="10"/>
          </p:nvPr>
        </p:nvSpPr>
        <p:spPr/>
        <p:txBody>
          <a:bodyPr/>
          <a:lstStyle/>
          <a:p>
            <a:fld id="{C678801E-C1A2-4C46-B404-CC030D4B77C7}" type="datetime1">
              <a:rPr lang="en-US" smtClean="0"/>
              <a:t>11/10/2024</a:t>
            </a:fld>
            <a:endParaRPr lang="en-US"/>
          </a:p>
        </p:txBody>
      </p:sp>
      <p:sp>
        <p:nvSpPr>
          <p:cNvPr id="1048637" name="Footer Placeholder 5"/>
          <p:cNvSpPr>
            <a:spLocks noGrp="1"/>
          </p:cNvSpPr>
          <p:nvPr>
            <p:ph type="ftr" sz="quarter" idx="11"/>
          </p:nvPr>
        </p:nvSpPr>
        <p:spPr/>
        <p:txBody>
          <a:bodyPr/>
          <a:lstStyle/>
          <a:p>
            <a:r>
              <a:rPr lang="en-US"/>
              <a:t>© Edunet Foundation. All rights reserved.</a:t>
            </a:r>
          </a:p>
        </p:txBody>
      </p:sp>
      <p:sp>
        <p:nvSpPr>
          <p:cNvPr id="1048638" name="Slide Number Placeholder 6"/>
          <p:cNvSpPr>
            <a:spLocks noGrp="1"/>
          </p:cNvSpPr>
          <p:nvPr>
            <p:ph type="sldNum" sz="quarter" idx="12"/>
          </p:nvPr>
        </p:nvSpPr>
        <p:spPr/>
        <p:txBody>
          <a:bodyPr/>
          <a:lstStyle/>
          <a:p>
            <a:fld id="{89A9F5DF-CAFA-4BBF-9B0F-449F85381360}"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13" Type="http://schemas.openxmlformats.org/officeDocument/2006/relationships/image" Target="../media/image1.png"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theme" Target="../theme/theme1.xml" /><Relationship Id="rId17" Type="http://schemas.openxmlformats.org/officeDocument/2006/relationships/image" Target="../media/image5.png" /><Relationship Id="rId2" Type="http://schemas.openxmlformats.org/officeDocument/2006/relationships/slideLayout" Target="../slideLayouts/slideLayout2.xml" /><Relationship Id="rId16" Type="http://schemas.openxmlformats.org/officeDocument/2006/relationships/image" Target="../media/image4.png"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5" Type="http://schemas.openxmlformats.org/officeDocument/2006/relationships/image" Target="../media/image3.png"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 Id="rId14" Type="http://schemas.openxmlformats.org/officeDocument/2006/relationships/image" Target="../media/image2.png"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srcRect/>
          <a:stretch>
            <a:fillRect t="-1000" b="-1000"/>
          </a:stretch>
        </a:blipFill>
        <a:effectLst/>
      </p:bgPr>
    </p:bg>
    <p:spTree>
      <p:nvGrpSpPr>
        <p:cNvPr id="1" name=""/>
        <p:cNvGrpSpPr/>
        <p:nvPr/>
      </p:nvGrpSpPr>
      <p:grpSpPr>
        <a:xfrm>
          <a:off x="0" y="0"/>
          <a:ext cx="0" cy="0"/>
          <a:chOff x="0" y="0"/>
          <a:chExt cx="0" cy="0"/>
        </a:xfrm>
      </p:grpSpPr>
      <p:sp>
        <p:nvSpPr>
          <p:cNvPr id="1048576"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AC86955-E882-46C1-B9D1-A2AFD9CE6C82}" type="datetime1">
              <a:rPr lang="en-US" smtClean="0"/>
              <a:t>11/10/2024</a:t>
            </a:fld>
            <a:endParaRPr lang="en-US"/>
          </a:p>
        </p:txBody>
      </p:sp>
      <p:sp>
        <p:nvSpPr>
          <p:cNvPr id="1048577"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 Edunet Foundation. All rights reserved.</a:t>
            </a:r>
          </a:p>
        </p:txBody>
      </p:sp>
      <p:sp>
        <p:nvSpPr>
          <p:cNvPr id="1048578"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9A9F5DF-CAFA-4BBF-9B0F-449F85381360}" type="slidenum">
              <a:rPr lang="en-US" smtClean="0"/>
              <a:t>‹#›</a:t>
            </a:fld>
            <a:endParaRPr lang="en-US"/>
          </a:p>
        </p:txBody>
      </p:sp>
      <p:sp>
        <p:nvSpPr>
          <p:cNvPr id="1048579" name="Rectangle 6"/>
          <p:cNvSpPr/>
          <p:nvPr userDrawn="1"/>
        </p:nvSpPr>
        <p:spPr>
          <a:xfrm>
            <a:off x="9525" y="0"/>
            <a:ext cx="12192000" cy="10001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097152" name="Picture 8" descr="A black and grey logo  Description automatically generated"/>
          <p:cNvPicPr>
            <a:picLocks noChangeAspect="1"/>
          </p:cNvPicPr>
          <p:nvPr userDrawn="1"/>
        </p:nvPicPr>
        <p:blipFill>
          <a:blip r:embed="rId14"/>
          <a:stretch>
            <a:fillRect/>
          </a:stretch>
        </p:blipFill>
        <p:spPr>
          <a:xfrm>
            <a:off x="276225" y="281781"/>
            <a:ext cx="1990990" cy="423863"/>
          </a:xfrm>
          <a:prstGeom prst="rect">
            <a:avLst/>
          </a:prstGeom>
        </p:spPr>
      </p:pic>
      <p:pic>
        <p:nvPicPr>
          <p:cNvPr id="2097153" name="Picture 10" descr="A close up of a logo  Description automatically generated"/>
          <p:cNvPicPr>
            <a:picLocks noChangeAspect="1"/>
          </p:cNvPicPr>
          <p:nvPr userDrawn="1"/>
        </p:nvPicPr>
        <p:blipFill>
          <a:blip r:embed="rId15"/>
          <a:stretch>
            <a:fillRect/>
          </a:stretch>
        </p:blipFill>
        <p:spPr>
          <a:xfrm>
            <a:off x="10280899" y="226297"/>
            <a:ext cx="1644402" cy="534830"/>
          </a:xfrm>
          <a:prstGeom prst="rect">
            <a:avLst/>
          </a:prstGeom>
        </p:spPr>
      </p:pic>
      <p:pic>
        <p:nvPicPr>
          <p:cNvPr id="2097154" name="Picture 12" descr="A blue and black logo  Description automatically generated"/>
          <p:cNvPicPr>
            <a:picLocks noChangeAspect="1"/>
          </p:cNvPicPr>
          <p:nvPr userDrawn="1"/>
        </p:nvPicPr>
        <p:blipFill>
          <a:blip r:embed="rId16"/>
          <a:stretch>
            <a:fillRect/>
          </a:stretch>
        </p:blipFill>
        <p:spPr>
          <a:xfrm>
            <a:off x="4321983" y="281780"/>
            <a:ext cx="1135004" cy="423864"/>
          </a:xfrm>
          <a:prstGeom prst="rect">
            <a:avLst/>
          </a:prstGeom>
        </p:spPr>
      </p:pic>
      <p:pic>
        <p:nvPicPr>
          <p:cNvPr id="2097155" name="Picture 14" descr="A circular logo with people and map  Description automatically generated"/>
          <p:cNvPicPr>
            <a:picLocks noChangeAspect="1"/>
          </p:cNvPicPr>
          <p:nvPr userDrawn="1"/>
        </p:nvPicPr>
        <p:blipFill>
          <a:blip r:embed="rId17"/>
          <a:stretch>
            <a:fillRect/>
          </a:stretch>
        </p:blipFill>
        <p:spPr>
          <a:xfrm>
            <a:off x="7511755" y="136525"/>
            <a:ext cx="714375" cy="714375"/>
          </a:xfrm>
          <a:prstGeom prst="rect">
            <a:avLst/>
          </a:prstGeom>
        </p:spPr>
      </p:pic>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 /><Relationship Id="rId2" Type="http://schemas.openxmlformats.org/officeDocument/2006/relationships/image" Target="../media/image6.jpeg" /><Relationship Id="rId1" Type="http://schemas.openxmlformats.org/officeDocument/2006/relationships/slideLayout" Target="../slideLayouts/slideLayout1.xml" /></Relationships>
</file>

<file path=ppt/slides/_rels/slide10.xml.rels><?xml version="1.0" encoding="UTF-8" standalone="yes"?>
<Relationships xmlns="http://schemas.openxmlformats.org/package/2006/relationships"><Relationship Id="rId3" Type="http://schemas.openxmlformats.org/officeDocument/2006/relationships/image" Target="../media/image7.png" /><Relationship Id="rId2" Type="http://schemas.openxmlformats.org/officeDocument/2006/relationships/image" Target="../media/image6.jpeg" /><Relationship Id="rId1" Type="http://schemas.openxmlformats.org/officeDocument/2006/relationships/slideLayout" Target="../slideLayouts/slideLayout1.xml" /></Relationships>
</file>

<file path=ppt/slides/_rels/slide11.xml.rels><?xml version="1.0" encoding="UTF-8" standalone="yes"?>
<Relationships xmlns="http://schemas.openxmlformats.org/package/2006/relationships"><Relationship Id="rId3" Type="http://schemas.openxmlformats.org/officeDocument/2006/relationships/image" Target="../media/image7.png" /><Relationship Id="rId2" Type="http://schemas.openxmlformats.org/officeDocument/2006/relationships/image" Target="../media/image6.jpeg" /><Relationship Id="rId1" Type="http://schemas.openxmlformats.org/officeDocument/2006/relationships/slideLayout" Target="../slideLayouts/slideLayout6.xml" /></Relationships>
</file>

<file path=ppt/slides/_rels/slide2.xml.rels><?xml version="1.0" encoding="UTF-8" standalone="yes"?>
<Relationships xmlns="http://schemas.openxmlformats.org/package/2006/relationships"><Relationship Id="rId3" Type="http://schemas.openxmlformats.org/officeDocument/2006/relationships/image" Target="../media/image7.png" /><Relationship Id="rId2" Type="http://schemas.openxmlformats.org/officeDocument/2006/relationships/image" Target="../media/image6.jpeg" /><Relationship Id="rId1" Type="http://schemas.openxmlformats.org/officeDocument/2006/relationships/slideLayout" Target="../slideLayouts/slideLayout2.xml" /></Relationships>
</file>

<file path=ppt/slides/_rels/slide3.xml.rels><?xml version="1.0" encoding="UTF-8" standalone="yes"?>
<Relationships xmlns="http://schemas.openxmlformats.org/package/2006/relationships"><Relationship Id="rId3" Type="http://schemas.openxmlformats.org/officeDocument/2006/relationships/image" Target="../media/image7.png" /><Relationship Id="rId2" Type="http://schemas.openxmlformats.org/officeDocument/2006/relationships/image" Target="../media/image6.jpeg" /><Relationship Id="rId1" Type="http://schemas.openxmlformats.org/officeDocument/2006/relationships/slideLayout" Target="../slideLayouts/slideLayout1.xml" /></Relationships>
</file>

<file path=ppt/slides/_rels/slide4.xml.rels><?xml version="1.0" encoding="UTF-8" standalone="yes"?>
<Relationships xmlns="http://schemas.openxmlformats.org/package/2006/relationships"><Relationship Id="rId3" Type="http://schemas.openxmlformats.org/officeDocument/2006/relationships/image" Target="../media/image7.png" /><Relationship Id="rId2" Type="http://schemas.openxmlformats.org/officeDocument/2006/relationships/image" Target="../media/image6.jpeg" /><Relationship Id="rId1" Type="http://schemas.openxmlformats.org/officeDocument/2006/relationships/slideLayout" Target="../slideLayouts/slideLayout1.xml" /></Relationships>
</file>

<file path=ppt/slides/_rels/slide5.xml.rels><?xml version="1.0" encoding="UTF-8" standalone="yes"?>
<Relationships xmlns="http://schemas.openxmlformats.org/package/2006/relationships"><Relationship Id="rId3" Type="http://schemas.openxmlformats.org/officeDocument/2006/relationships/image" Target="../media/image7.png" /><Relationship Id="rId2" Type="http://schemas.openxmlformats.org/officeDocument/2006/relationships/image" Target="../media/image6.jpeg" /><Relationship Id="rId1" Type="http://schemas.openxmlformats.org/officeDocument/2006/relationships/slideLayout" Target="../slideLayouts/slideLayout1.xml" /></Relationships>
</file>

<file path=ppt/slides/_rels/slide6.xml.rels><?xml version="1.0" encoding="UTF-8" standalone="yes"?>
<Relationships xmlns="http://schemas.openxmlformats.org/package/2006/relationships"><Relationship Id="rId3" Type="http://schemas.openxmlformats.org/officeDocument/2006/relationships/image" Target="../media/image6.jpeg" /><Relationship Id="rId2" Type="http://schemas.openxmlformats.org/officeDocument/2006/relationships/hyperlink" Target="https://github.com/Mahes4043/MAHESWARAN-A-810021114043-NAAN-MUDHALVAN-PROJECT" TargetMode="External" /><Relationship Id="rId1" Type="http://schemas.openxmlformats.org/officeDocument/2006/relationships/slideLayout" Target="../slideLayouts/slideLayout1.xml" /><Relationship Id="rId4" Type="http://schemas.openxmlformats.org/officeDocument/2006/relationships/image" Target="../media/image7.png" /></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 /><Relationship Id="rId2" Type="http://schemas.openxmlformats.org/officeDocument/2006/relationships/video" Target="../media/media1.mp4" /><Relationship Id="rId1" Type="http://schemas.microsoft.com/office/2007/relationships/media" Target="../media/media1.mp4" /><Relationship Id="rId6" Type="http://schemas.openxmlformats.org/officeDocument/2006/relationships/image" Target="../media/image8.png" /><Relationship Id="rId5" Type="http://schemas.openxmlformats.org/officeDocument/2006/relationships/image" Target="../media/image7.png" /><Relationship Id="rId4" Type="http://schemas.openxmlformats.org/officeDocument/2006/relationships/image" Target="../media/image6.jpeg" /></Relationships>
</file>

<file path=ppt/slides/_rels/slide8.xml.rels><?xml version="1.0" encoding="UTF-8" standalone="yes"?>
<Relationships xmlns="http://schemas.openxmlformats.org/package/2006/relationships"><Relationship Id="rId3" Type="http://schemas.openxmlformats.org/officeDocument/2006/relationships/image" Target="../media/image7.png" /><Relationship Id="rId2" Type="http://schemas.openxmlformats.org/officeDocument/2006/relationships/image" Target="../media/image6.jpeg" /><Relationship Id="rId1" Type="http://schemas.openxmlformats.org/officeDocument/2006/relationships/slideLayout" Target="../slideLayouts/slideLayout1.xml" /></Relationships>
</file>

<file path=ppt/slides/_rels/slide9.xml.rels><?xml version="1.0" encoding="UTF-8" standalone="yes"?>
<Relationships xmlns="http://schemas.openxmlformats.org/package/2006/relationships"><Relationship Id="rId3" Type="http://schemas.openxmlformats.org/officeDocument/2006/relationships/image" Target="../media/image7.png" /><Relationship Id="rId2" Type="http://schemas.openxmlformats.org/officeDocument/2006/relationships/image" Target="../media/image6.jpeg" /><Relationship Id="rId1" Type="http://schemas.openxmlformats.org/officeDocument/2006/relationships/slideLayout" Target="../slideLayouts/slideLayout1.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85" name="Title 1"/>
          <p:cNvSpPr>
            <a:spLocks noGrp="1"/>
          </p:cNvSpPr>
          <p:nvPr>
            <p:ph type="ctrTitle"/>
          </p:nvPr>
        </p:nvSpPr>
        <p:spPr>
          <a:xfrm>
            <a:off x="1324129" y="2532184"/>
            <a:ext cx="9144000" cy="1109584"/>
          </a:xfrm>
        </p:spPr>
        <p:txBody>
          <a:bodyPr/>
          <a:lstStyle/>
          <a:p>
            <a:r>
              <a:rPr lang="en-IN" sz="4800" b="1" dirty="0">
                <a:solidFill>
                  <a:schemeClr val="accent1"/>
                </a:solidFill>
                <a:latin typeface="Arial" panose="020B0604020202020204" pitchFamily="34" charset="0"/>
                <a:cs typeface="Arial" panose="020B0604020202020204" pitchFamily="34" charset="0"/>
              </a:rPr>
              <a:t>ALGORITHM TRADING</a:t>
            </a:r>
            <a:endParaRPr lang="zh-CN" altLang="en-US" sz="4800" dirty="0"/>
          </a:p>
        </p:txBody>
      </p:sp>
      <p:sp>
        <p:nvSpPr>
          <p:cNvPr id="1048586" name="TextBox 2"/>
          <p:cNvSpPr txBox="1"/>
          <p:nvPr/>
        </p:nvSpPr>
        <p:spPr>
          <a:xfrm>
            <a:off x="-329782" y="1034321"/>
            <a:ext cx="12726648" cy="584775"/>
          </a:xfrm>
          <a:prstGeom prst="rect">
            <a:avLst/>
          </a:prstGeom>
          <a:noFill/>
        </p:spPr>
        <p:txBody>
          <a:bodyPr wrap="square" lIns="91440" tIns="45720" rIns="91440" bIns="45720" rtlCol="0" anchor="t">
            <a:spAutoFit/>
          </a:bodyPr>
          <a:lstStyle/>
          <a:p>
            <a:pPr algn="ctr"/>
            <a:r>
              <a:rPr lang="en-US" sz="3200" b="1" dirty="0">
                <a:solidFill>
                  <a:schemeClr val="accent1">
                    <a:lumMod val="75000"/>
                  </a:schemeClr>
                </a:solidFill>
                <a:latin typeface="Arial"/>
                <a:cs typeface="Arial"/>
              </a:rPr>
              <a:t>TSP- AI ML Fundamentals (Capstone Project)</a:t>
            </a:r>
          </a:p>
        </p:txBody>
      </p:sp>
      <p:sp>
        <p:nvSpPr>
          <p:cNvPr id="1048587" name="TextBox 3"/>
          <p:cNvSpPr txBox="1"/>
          <p:nvPr/>
        </p:nvSpPr>
        <p:spPr>
          <a:xfrm>
            <a:off x="1723871" y="3641768"/>
            <a:ext cx="9039066" cy="1261884"/>
          </a:xfrm>
          <a:prstGeom prst="rect">
            <a:avLst/>
          </a:prstGeom>
          <a:noFill/>
        </p:spPr>
        <p:txBody>
          <a:bodyPr wrap="square" lIns="91440" tIns="45720" rIns="91440" bIns="45720" rtlCol="0" anchor="t">
            <a:spAutoFit/>
          </a:bodyPr>
          <a:lstStyle/>
          <a:p>
            <a:endParaRPr dirty="0"/>
          </a:p>
          <a:p>
            <a:endParaRPr lang="zh-CN" altLang="en-US" dirty="0"/>
          </a:p>
          <a:p>
            <a:r>
              <a:rPr lang="en-US" sz="2000" b="1" dirty="0">
                <a:solidFill>
                  <a:schemeClr val="accent1">
                    <a:lumMod val="75000"/>
                  </a:schemeClr>
                </a:solidFill>
                <a:latin typeface="Arial" pitchFamily="34" charset="0"/>
                <a:cs typeface="Arial" pitchFamily="34" charset="0"/>
              </a:rPr>
              <a:t>Presented By:</a:t>
            </a:r>
            <a:endParaRPr lang="zh-CN" altLang="en-US" dirty="0"/>
          </a:p>
          <a:p>
            <a:r>
              <a:rPr lang="en-US" sz="2000" b="1" dirty="0">
                <a:solidFill>
                  <a:schemeClr val="accent1">
                    <a:lumMod val="75000"/>
                  </a:schemeClr>
                </a:solidFill>
                <a:latin typeface="Arial"/>
                <a:cs typeface="Arial"/>
              </a:rPr>
              <a:t>         </a:t>
            </a:r>
            <a:r>
              <a:rPr lang="en-IN" sz="2000" b="1" dirty="0">
                <a:solidFill>
                  <a:schemeClr val="accent1">
                    <a:lumMod val="75000"/>
                  </a:schemeClr>
                </a:solidFill>
                <a:latin typeface="Arial"/>
                <a:cs typeface="Arial"/>
              </a:rPr>
              <a:t>A. MAHESWARAN</a:t>
            </a:r>
            <a:r>
              <a:rPr lang="en-US" sz="2000" b="1" dirty="0">
                <a:solidFill>
                  <a:schemeClr val="accent1">
                    <a:lumMod val="75000"/>
                  </a:schemeClr>
                </a:solidFill>
                <a:latin typeface="Arial"/>
                <a:cs typeface="Arial"/>
              </a:rPr>
              <a:t> – au8100211140</a:t>
            </a:r>
            <a:r>
              <a:rPr lang="en-IN" sz="2000" b="1" dirty="0">
                <a:solidFill>
                  <a:schemeClr val="accent1">
                    <a:lumMod val="75000"/>
                  </a:schemeClr>
                </a:solidFill>
                <a:latin typeface="Arial"/>
                <a:cs typeface="Arial"/>
              </a:rPr>
              <a:t>43</a:t>
            </a:r>
            <a:endParaRPr lang="zh-CN" altLang="en-US" dirty="0"/>
          </a:p>
        </p:txBody>
      </p:sp>
      <p:sp>
        <p:nvSpPr>
          <p:cNvPr id="1048588" name="TextBox 4"/>
          <p:cNvSpPr txBox="1"/>
          <p:nvPr/>
        </p:nvSpPr>
        <p:spPr>
          <a:xfrm>
            <a:off x="1723871" y="5186598"/>
            <a:ext cx="8259580" cy="707886"/>
          </a:xfrm>
          <a:prstGeom prst="rect">
            <a:avLst/>
          </a:prstGeom>
          <a:noFill/>
        </p:spPr>
        <p:txBody>
          <a:bodyPr wrap="square" rtlCol="0">
            <a:spAutoFit/>
          </a:bodyPr>
          <a:lstStyle/>
          <a:p>
            <a:r>
              <a:rPr lang="en-US" sz="2000" b="1" dirty="0">
                <a:solidFill>
                  <a:schemeClr val="accent1">
                    <a:lumMod val="75000"/>
                  </a:schemeClr>
                </a:solidFill>
                <a:latin typeface="Arial" pitchFamily="34" charset="0"/>
                <a:cs typeface="Arial" pitchFamily="34" charset="0"/>
              </a:rPr>
              <a:t>Guided By:</a:t>
            </a:r>
          </a:p>
          <a:p>
            <a:r>
              <a:rPr lang="en-US" sz="2000" b="1" dirty="0">
                <a:solidFill>
                  <a:schemeClr val="accent1">
                    <a:lumMod val="75000"/>
                  </a:schemeClr>
                </a:solidFill>
                <a:latin typeface="Arial" pitchFamily="34" charset="0"/>
                <a:cs typeface="Arial" pitchFamily="34" charset="0"/>
              </a:rPr>
              <a:t>          </a:t>
            </a:r>
            <a:r>
              <a:rPr lang="en-US" sz="2000" b="1" dirty="0" err="1">
                <a:solidFill>
                  <a:schemeClr val="accent1">
                    <a:lumMod val="75000"/>
                  </a:schemeClr>
                </a:solidFill>
                <a:latin typeface="Arial" pitchFamily="34" charset="0"/>
                <a:cs typeface="Arial" pitchFamily="34" charset="0"/>
              </a:rPr>
              <a:t>Dr.V.C.SATHISH</a:t>
            </a:r>
            <a:r>
              <a:rPr lang="en-US" sz="2000" b="1" dirty="0">
                <a:solidFill>
                  <a:schemeClr val="accent1">
                    <a:lumMod val="75000"/>
                  </a:schemeClr>
                </a:solidFill>
                <a:latin typeface="Arial" pitchFamily="34" charset="0"/>
                <a:cs typeface="Arial" pitchFamily="34" charset="0"/>
              </a:rPr>
              <a:t> GANDHI,M.E,MBA,PH.D.</a:t>
            </a:r>
            <a:endParaRPr lang="zh-CN" altLang="en-US" dirty="0"/>
          </a:p>
        </p:txBody>
      </p:sp>
      <p:sp>
        <p:nvSpPr>
          <p:cNvPr id="1048589" name="Footer Placeholder 5"/>
          <p:cNvSpPr>
            <a:spLocks noGrp="1"/>
          </p:cNvSpPr>
          <p:nvPr>
            <p:ph type="ftr" sz="quarter" idx="11"/>
          </p:nvPr>
        </p:nvSpPr>
        <p:spPr>
          <a:xfrm>
            <a:off x="4248462" y="6492875"/>
            <a:ext cx="4114800" cy="365125"/>
          </a:xfrm>
        </p:spPr>
        <p:txBody>
          <a:bodyPr/>
          <a:lstStyle/>
          <a:p>
            <a:r>
              <a:rPr lang="en-US" dirty="0"/>
              <a:t>© </a:t>
            </a:r>
            <a:r>
              <a:rPr lang="en-US" dirty="0" err="1"/>
              <a:t>Edunet</a:t>
            </a:r>
            <a:r>
              <a:rPr lang="en-US" dirty="0"/>
              <a:t> Foundation. All rights reserved.</a:t>
            </a:r>
          </a:p>
        </p:txBody>
      </p:sp>
      <p:pic>
        <p:nvPicPr>
          <p:cNvPr id="5" name="Picture 4">
            <a:extLst>
              <a:ext uri="{FF2B5EF4-FFF2-40B4-BE49-F238E27FC236}">
                <a16:creationId xmlns:a16="http://schemas.microsoft.com/office/drawing/2014/main" id="{CDC73A92-5DCE-61B4-F928-AA98582B1662}"/>
              </a:ext>
            </a:extLst>
          </p:cNvPr>
          <p:cNvPicPr>
            <a:picLocks noChangeAspect="1"/>
          </p:cNvPicPr>
          <p:nvPr/>
        </p:nvPicPr>
        <p:blipFill>
          <a:blip r:embed="rId2"/>
          <a:stretch>
            <a:fillRect/>
          </a:stretch>
        </p:blipFill>
        <p:spPr>
          <a:xfrm>
            <a:off x="5752199" y="26631"/>
            <a:ext cx="4514850" cy="966410"/>
          </a:xfrm>
          <a:prstGeom prst="rect">
            <a:avLst/>
          </a:prstGeom>
        </p:spPr>
      </p:pic>
      <p:pic>
        <p:nvPicPr>
          <p:cNvPr id="7" name="Picture 6">
            <a:extLst>
              <a:ext uri="{FF2B5EF4-FFF2-40B4-BE49-F238E27FC236}">
                <a16:creationId xmlns:a16="http://schemas.microsoft.com/office/drawing/2014/main" id="{B8DB46B5-A5E7-3EE3-8B5A-3B5D160B344C}"/>
              </a:ext>
            </a:extLst>
          </p:cNvPr>
          <p:cNvPicPr>
            <a:picLocks noChangeAspect="1"/>
          </p:cNvPicPr>
          <p:nvPr/>
        </p:nvPicPr>
        <p:blipFill>
          <a:blip r:embed="rId3"/>
          <a:stretch>
            <a:fillRect/>
          </a:stretch>
        </p:blipFill>
        <p:spPr>
          <a:xfrm>
            <a:off x="6305862" y="179677"/>
            <a:ext cx="2793651" cy="660317"/>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19" name="Title 4"/>
          <p:cNvSpPr>
            <a:spLocks noGrp="1"/>
          </p:cNvSpPr>
          <p:nvPr>
            <p:ph type="ctrTitle"/>
          </p:nvPr>
        </p:nvSpPr>
        <p:spPr>
          <a:xfrm>
            <a:off x="1509010" y="963503"/>
            <a:ext cx="9144000" cy="823034"/>
          </a:xfrm>
        </p:spPr>
        <p:txBody>
          <a:bodyPr>
            <a:normAutofit/>
          </a:bodyPr>
          <a:lstStyle/>
          <a:p>
            <a:r>
              <a:rPr lang="en-US" sz="4400" b="1" dirty="0">
                <a:solidFill>
                  <a:schemeClr val="accent1"/>
                </a:solidFill>
                <a:latin typeface="Arial"/>
                <a:ea typeface="+mj-lt"/>
                <a:cs typeface="Arial"/>
              </a:rPr>
              <a:t>References</a:t>
            </a:r>
            <a:endParaRPr lang="en-US" dirty="0"/>
          </a:p>
        </p:txBody>
      </p:sp>
      <p:sp>
        <p:nvSpPr>
          <p:cNvPr id="1048620" name="Subtitle 5"/>
          <p:cNvSpPr>
            <a:spLocks noGrp="1"/>
          </p:cNvSpPr>
          <p:nvPr>
            <p:ph type="subTitle" idx="1"/>
          </p:nvPr>
        </p:nvSpPr>
        <p:spPr>
          <a:xfrm>
            <a:off x="246186" y="2110153"/>
            <a:ext cx="11860822" cy="4365598"/>
          </a:xfrm>
        </p:spPr>
        <p:txBody>
          <a:bodyPr>
            <a:normAutofit/>
          </a:bodyPr>
          <a:lstStyle/>
          <a:p>
            <a:pPr algn="l">
              <a:buFont typeface="Arial" pitchFamily="34" charset="0"/>
              <a:buChar char="•"/>
            </a:pPr>
            <a:r>
              <a:rPr lang="en-US" sz="2600" dirty="0">
                <a:latin typeface="Arial" panose="020B0604020202020204" pitchFamily="34" charset="0"/>
                <a:cs typeface="Arial" panose="020B0604020202020204" pitchFamily="34" charset="0"/>
              </a:rPr>
              <a:t>1.	Project Github link,</a:t>
            </a:r>
            <a:r>
              <a:rPr lang="en-US" sz="2800" b="1" dirty="0">
                <a:solidFill>
                  <a:schemeClr val="accent1">
                    <a:lumMod val="75000"/>
                  </a:schemeClr>
                </a:solidFill>
                <a:latin typeface="Arial" pitchFamily="34" charset="0"/>
                <a:cs typeface="Arial" pitchFamily="34" charset="0"/>
              </a:rPr>
              <a:t> </a:t>
            </a:r>
            <a:r>
              <a:rPr lang="en-US" sz="2600" dirty="0" err="1">
                <a:latin typeface="Arial" pitchFamily="34" charset="0"/>
                <a:cs typeface="Arial" pitchFamily="34" charset="0"/>
              </a:rPr>
              <a:t>Dr.V.C.Sathish</a:t>
            </a:r>
            <a:r>
              <a:rPr lang="en-US" sz="2600" dirty="0">
                <a:latin typeface="Arial" pitchFamily="34" charset="0"/>
                <a:cs typeface="Arial" pitchFamily="34" charset="0"/>
              </a:rPr>
              <a:t> Gandhi, 2024</a:t>
            </a:r>
          </a:p>
          <a:p>
            <a:pPr algn="l">
              <a:buFont typeface="Arial" pitchFamily="34" charset="0"/>
              <a:buChar char="•"/>
            </a:pPr>
            <a:r>
              <a:rPr lang="en-US" sz="2600" dirty="0">
                <a:latin typeface="Arial" pitchFamily="34" charset="0"/>
                <a:cs typeface="Arial" pitchFamily="34" charset="0"/>
              </a:rPr>
              <a:t>2.	Project video recorded link (youtube/</a:t>
            </a:r>
            <a:r>
              <a:rPr lang="en-US" sz="2600" dirty="0" err="1">
                <a:latin typeface="Arial" panose="020B0604020202020204" pitchFamily="34" charset="0"/>
                <a:cs typeface="Arial" panose="020B0604020202020204" pitchFamily="34" charset="0"/>
              </a:rPr>
              <a:t>github</a:t>
            </a:r>
            <a:r>
              <a:rPr lang="en-US" sz="2600" dirty="0">
                <a:latin typeface="Arial" panose="020B0604020202020204" pitchFamily="34" charset="0"/>
                <a:cs typeface="Arial" panose="020B0604020202020204" pitchFamily="34" charset="0"/>
              </a:rPr>
              <a:t>),</a:t>
            </a:r>
            <a:r>
              <a:rPr lang="en-US" sz="2600" dirty="0" err="1">
                <a:latin typeface="Arial" pitchFamily="34" charset="0"/>
                <a:cs typeface="Arial" pitchFamily="34" charset="0"/>
              </a:rPr>
              <a:t>Dr.V.C.Sathish</a:t>
            </a:r>
            <a:r>
              <a:rPr lang="en-US" sz="2600" dirty="0">
                <a:latin typeface="Arial" pitchFamily="34" charset="0"/>
                <a:cs typeface="Arial" pitchFamily="34" charset="0"/>
              </a:rPr>
              <a:t> Gandhi, 2024</a:t>
            </a:r>
          </a:p>
          <a:p>
            <a:pPr algn="l">
              <a:buFont typeface="Arial" pitchFamily="34" charset="0"/>
              <a:buChar char="•"/>
            </a:pPr>
            <a:r>
              <a:rPr lang="en-US" sz="2600" dirty="0">
                <a:latin typeface="Arial" pitchFamily="34" charset="0"/>
                <a:cs typeface="Arial" pitchFamily="34" charset="0"/>
              </a:rPr>
              <a:t>3.	Project PPT &amp; Report </a:t>
            </a:r>
            <a:r>
              <a:rPr lang="en-US" sz="2600" dirty="0" err="1">
                <a:latin typeface="Arial" panose="020B0604020202020204" pitchFamily="34" charset="0"/>
                <a:cs typeface="Arial" panose="020B0604020202020204" pitchFamily="34" charset="0"/>
              </a:rPr>
              <a:t>github</a:t>
            </a:r>
            <a:r>
              <a:rPr lang="en-US" sz="2600" dirty="0">
                <a:latin typeface="Arial" panose="020B0604020202020204" pitchFamily="34" charset="0"/>
                <a:cs typeface="Arial" panose="020B0604020202020204" pitchFamily="34" charset="0"/>
              </a:rPr>
              <a:t> link, </a:t>
            </a:r>
            <a:r>
              <a:rPr lang="en-US" sz="2600" dirty="0" err="1">
                <a:latin typeface="Arial" panose="020B0604020202020204" pitchFamily="34" charset="0"/>
                <a:cs typeface="Arial" panose="020B0604020202020204" pitchFamily="34" charset="0"/>
              </a:rPr>
              <a:t>Dr.V.C.Sathish</a:t>
            </a:r>
            <a:r>
              <a:rPr lang="en-US" sz="2600" dirty="0">
                <a:latin typeface="Arial" panose="020B0604020202020204" pitchFamily="34" charset="0"/>
                <a:cs typeface="Arial" panose="020B0604020202020204" pitchFamily="34" charset="0"/>
              </a:rPr>
              <a:t> Gandhi , 2024 </a:t>
            </a:r>
          </a:p>
          <a:p>
            <a:pPr algn="l">
              <a:buFont typeface="Arial" pitchFamily="34" charset="0"/>
              <a:buChar char="•"/>
            </a:pPr>
            <a:endParaRPr lang="en-US" sz="2600" dirty="0">
              <a:latin typeface="Arial" panose="020B0604020202020204" pitchFamily="34" charset="0"/>
              <a:cs typeface="Arial" panose="020B0604020202020204" pitchFamily="34" charset="0"/>
            </a:endParaRPr>
          </a:p>
        </p:txBody>
      </p:sp>
      <p:sp>
        <p:nvSpPr>
          <p:cNvPr id="1048621" name="Footer Placeholder 3"/>
          <p:cNvSpPr>
            <a:spLocks noGrp="1"/>
          </p:cNvSpPr>
          <p:nvPr>
            <p:ph type="ftr" sz="quarter" idx="11"/>
          </p:nvPr>
        </p:nvSpPr>
        <p:spPr>
          <a:xfrm>
            <a:off x="3993630" y="6492875"/>
            <a:ext cx="4114800" cy="365125"/>
          </a:xfrm>
        </p:spPr>
        <p:txBody>
          <a:bodyPr/>
          <a:lstStyle/>
          <a:p>
            <a:r>
              <a:rPr lang="en-US"/>
              <a:t>© Edunet Foundation. All rights reserved.</a:t>
            </a:r>
          </a:p>
        </p:txBody>
      </p:sp>
      <p:pic>
        <p:nvPicPr>
          <p:cNvPr id="3" name="Picture 2">
            <a:extLst>
              <a:ext uri="{FF2B5EF4-FFF2-40B4-BE49-F238E27FC236}">
                <a16:creationId xmlns:a16="http://schemas.microsoft.com/office/drawing/2014/main" id="{A2601A30-A3F2-D2D1-5A07-4AA991D2361F}"/>
              </a:ext>
            </a:extLst>
          </p:cNvPr>
          <p:cNvPicPr>
            <a:picLocks noChangeAspect="1"/>
          </p:cNvPicPr>
          <p:nvPr/>
        </p:nvPicPr>
        <p:blipFill>
          <a:blip r:embed="rId2"/>
          <a:stretch>
            <a:fillRect/>
          </a:stretch>
        </p:blipFill>
        <p:spPr>
          <a:xfrm>
            <a:off x="5605829" y="0"/>
            <a:ext cx="4514850" cy="963503"/>
          </a:xfrm>
          <a:prstGeom prst="rect">
            <a:avLst/>
          </a:prstGeom>
        </p:spPr>
      </p:pic>
      <p:pic>
        <p:nvPicPr>
          <p:cNvPr id="5" name="Picture 4">
            <a:extLst>
              <a:ext uri="{FF2B5EF4-FFF2-40B4-BE49-F238E27FC236}">
                <a16:creationId xmlns:a16="http://schemas.microsoft.com/office/drawing/2014/main" id="{A025C31F-5088-2818-54E7-FF4CE7777B43}"/>
              </a:ext>
            </a:extLst>
          </p:cNvPr>
          <p:cNvPicPr>
            <a:picLocks noChangeAspect="1"/>
          </p:cNvPicPr>
          <p:nvPr/>
        </p:nvPicPr>
        <p:blipFill>
          <a:blip r:embed="rId3"/>
          <a:stretch>
            <a:fillRect/>
          </a:stretch>
        </p:blipFill>
        <p:spPr>
          <a:xfrm>
            <a:off x="6711604" y="151593"/>
            <a:ext cx="2793651" cy="660317"/>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26" name="Title 4"/>
          <p:cNvSpPr>
            <a:spLocks noGrp="1"/>
          </p:cNvSpPr>
          <p:nvPr>
            <p:ph type="title"/>
          </p:nvPr>
        </p:nvSpPr>
        <p:spPr>
          <a:xfrm>
            <a:off x="1463041" y="2766218"/>
            <a:ext cx="9298744" cy="1325563"/>
          </a:xfrm>
        </p:spPr>
        <p:txBody>
          <a:bodyPr/>
          <a:lstStyle/>
          <a:p>
            <a:pPr algn="ctr"/>
            <a:r>
              <a:rPr lang="en-US" b="1" dirty="0">
                <a:solidFill>
                  <a:srgbClr val="002060"/>
                </a:solidFill>
                <a:latin typeface="Arial" panose="020B0604020202020204" pitchFamily="34" charset="0"/>
                <a:cs typeface="Arial" panose="020B0604020202020204" pitchFamily="34" charset="0"/>
              </a:rPr>
              <a:t>THANK YOU</a:t>
            </a:r>
          </a:p>
        </p:txBody>
      </p:sp>
      <p:sp>
        <p:nvSpPr>
          <p:cNvPr id="1048627" name="Footer Placeholder 2"/>
          <p:cNvSpPr>
            <a:spLocks noGrp="1"/>
          </p:cNvSpPr>
          <p:nvPr>
            <p:ph type="ftr" sz="quarter" idx="11"/>
          </p:nvPr>
        </p:nvSpPr>
        <p:spPr>
          <a:xfrm>
            <a:off x="4038600" y="6492875"/>
            <a:ext cx="4114800" cy="365125"/>
          </a:xfrm>
        </p:spPr>
        <p:txBody>
          <a:bodyPr/>
          <a:lstStyle/>
          <a:p>
            <a:r>
              <a:rPr lang="en-US" dirty="0"/>
              <a:t>© </a:t>
            </a:r>
            <a:r>
              <a:rPr lang="en-US" dirty="0" err="1"/>
              <a:t>Edunet</a:t>
            </a:r>
            <a:r>
              <a:rPr lang="en-US" dirty="0"/>
              <a:t> Foundation. All rights reserved.</a:t>
            </a:r>
          </a:p>
        </p:txBody>
      </p:sp>
      <p:pic>
        <p:nvPicPr>
          <p:cNvPr id="3" name="Picture 2">
            <a:extLst>
              <a:ext uri="{FF2B5EF4-FFF2-40B4-BE49-F238E27FC236}">
                <a16:creationId xmlns:a16="http://schemas.microsoft.com/office/drawing/2014/main" id="{57E9B934-5543-5F55-AC73-E207409DFE80}"/>
              </a:ext>
            </a:extLst>
          </p:cNvPr>
          <p:cNvPicPr>
            <a:picLocks noChangeAspect="1"/>
          </p:cNvPicPr>
          <p:nvPr/>
        </p:nvPicPr>
        <p:blipFill>
          <a:blip r:embed="rId2"/>
          <a:stretch>
            <a:fillRect/>
          </a:stretch>
        </p:blipFill>
        <p:spPr>
          <a:xfrm>
            <a:off x="5570660" y="60721"/>
            <a:ext cx="4514850" cy="1091071"/>
          </a:xfrm>
          <a:prstGeom prst="rect">
            <a:avLst/>
          </a:prstGeom>
        </p:spPr>
      </p:pic>
      <p:pic>
        <p:nvPicPr>
          <p:cNvPr id="5" name="Picture 4">
            <a:extLst>
              <a:ext uri="{FF2B5EF4-FFF2-40B4-BE49-F238E27FC236}">
                <a16:creationId xmlns:a16="http://schemas.microsoft.com/office/drawing/2014/main" id="{7B541C16-438E-7F92-18E9-B743F0B0E0D2}"/>
              </a:ext>
            </a:extLst>
          </p:cNvPr>
          <p:cNvPicPr>
            <a:picLocks noChangeAspect="1"/>
          </p:cNvPicPr>
          <p:nvPr/>
        </p:nvPicPr>
        <p:blipFill>
          <a:blip r:embed="rId3"/>
          <a:stretch>
            <a:fillRect/>
          </a:stretch>
        </p:blipFill>
        <p:spPr>
          <a:xfrm>
            <a:off x="6756574" y="188587"/>
            <a:ext cx="2793651" cy="660317"/>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95" name="Title 1"/>
          <p:cNvSpPr>
            <a:spLocks noGrp="1"/>
          </p:cNvSpPr>
          <p:nvPr>
            <p:ph type="title"/>
          </p:nvPr>
        </p:nvSpPr>
        <p:spPr>
          <a:xfrm>
            <a:off x="838530" y="823512"/>
            <a:ext cx="10515600" cy="1325563"/>
          </a:xfrm>
        </p:spPr>
        <p:txBody>
          <a:bodyPr lIns="91440" tIns="45720" rIns="91440" bIns="45720" anchor="t"/>
          <a:lstStyle/>
          <a:p>
            <a:r>
              <a:rPr lang="en-US" b="1" dirty="0">
                <a:solidFill>
                  <a:srgbClr val="002060"/>
                </a:solidFill>
                <a:latin typeface="Arial"/>
                <a:cs typeface="Arial"/>
              </a:rPr>
              <a:t>OUTLINE</a:t>
            </a:r>
          </a:p>
        </p:txBody>
      </p:sp>
      <p:sp>
        <p:nvSpPr>
          <p:cNvPr id="1048596" name="Content Placeholder 2"/>
          <p:cNvSpPr>
            <a:spLocks noGrp="1"/>
          </p:cNvSpPr>
          <p:nvPr>
            <p:ph idx="1"/>
          </p:nvPr>
        </p:nvSpPr>
        <p:spPr>
          <a:xfrm>
            <a:off x="838200" y="1618938"/>
            <a:ext cx="11019020" cy="5239062"/>
          </a:xfrm>
        </p:spPr>
        <p:txBody>
          <a:bodyPr vert="horz" lIns="91440" tIns="45720" rIns="91440" bIns="45720" rtlCol="0" anchor="t">
            <a:noAutofit/>
          </a:bodyPr>
          <a:lstStyle/>
          <a:p>
            <a:pPr marL="0" indent="0">
              <a:buNone/>
            </a:pPr>
            <a:endParaRPr lang="en-US" dirty="0">
              <a:latin typeface="Arial"/>
              <a:cs typeface="Arial"/>
            </a:endParaRPr>
          </a:p>
          <a:p>
            <a:r>
              <a:rPr lang="en-US" sz="2000" b="1" dirty="0">
                <a:latin typeface="Arial"/>
                <a:ea typeface="+mn-lt"/>
                <a:cs typeface="Arial"/>
              </a:rPr>
              <a:t>Problem Statement </a:t>
            </a:r>
            <a:r>
              <a:rPr lang="en-US" sz="2000" dirty="0">
                <a:latin typeface="Arial"/>
                <a:ea typeface="+mn-lt"/>
                <a:cs typeface="Arial"/>
              </a:rPr>
              <a:t>(Should not include solution)</a:t>
            </a:r>
            <a:endParaRPr lang="en-US" dirty="0">
              <a:latin typeface="Arial"/>
              <a:cs typeface="Arial"/>
            </a:endParaRPr>
          </a:p>
          <a:p>
            <a:r>
              <a:rPr lang="en-US" sz="2000" b="1" dirty="0">
                <a:latin typeface="Arial"/>
                <a:ea typeface="+mn-lt"/>
                <a:cs typeface="Arial"/>
              </a:rPr>
              <a:t>Proposed System/Solution</a:t>
            </a:r>
            <a:endParaRPr lang="en-US" dirty="0">
              <a:latin typeface="Arial"/>
              <a:cs typeface="Arial"/>
            </a:endParaRPr>
          </a:p>
          <a:p>
            <a:r>
              <a:rPr lang="en-US" sz="2000" b="1" dirty="0">
                <a:latin typeface="Arial"/>
                <a:ea typeface="+mn-lt"/>
                <a:cs typeface="+mn-lt"/>
              </a:rPr>
              <a:t>Algorithm &amp; Deployment  </a:t>
            </a:r>
          </a:p>
          <a:p>
            <a:r>
              <a:rPr lang="en-US" sz="2000" b="1" dirty="0">
                <a:latin typeface="Arial"/>
                <a:ea typeface="+mn-lt"/>
                <a:cs typeface="+mn-lt"/>
              </a:rPr>
              <a:t>GitHub Link</a:t>
            </a:r>
          </a:p>
          <a:p>
            <a:r>
              <a:rPr lang="en-US" sz="2000" b="1" dirty="0">
                <a:latin typeface="Arial"/>
                <a:ea typeface="+mn-lt"/>
                <a:cs typeface="+mn-lt"/>
              </a:rPr>
              <a:t>Project Demo(photos / videos)</a:t>
            </a:r>
            <a:endParaRPr lang="en-US" dirty="0">
              <a:latin typeface="Arial"/>
              <a:cs typeface="Calibri"/>
            </a:endParaRPr>
          </a:p>
          <a:p>
            <a:r>
              <a:rPr lang="en-US" sz="2000" b="1" dirty="0">
                <a:latin typeface="Arial"/>
                <a:ea typeface="+mn-lt"/>
                <a:cs typeface="Arial"/>
              </a:rPr>
              <a:t>Conclusion</a:t>
            </a:r>
            <a:endParaRPr lang="en-US" dirty="0">
              <a:latin typeface="Arial"/>
              <a:cs typeface="Arial"/>
            </a:endParaRPr>
          </a:p>
          <a:p>
            <a:r>
              <a:rPr lang="en-US" sz="2000" b="1" dirty="0">
                <a:latin typeface="Arial"/>
                <a:ea typeface="+mn-lt"/>
                <a:cs typeface="Arial"/>
              </a:rPr>
              <a:t>Future Scope</a:t>
            </a:r>
          </a:p>
          <a:p>
            <a:r>
              <a:rPr lang="en-US" sz="2000" b="1" dirty="0">
                <a:latin typeface="Arial"/>
                <a:ea typeface="+mn-lt"/>
                <a:cs typeface="Arial"/>
              </a:rPr>
              <a:t>References</a:t>
            </a:r>
          </a:p>
        </p:txBody>
      </p:sp>
      <p:sp>
        <p:nvSpPr>
          <p:cNvPr id="1048597" name="Footer Placeholder 3"/>
          <p:cNvSpPr>
            <a:spLocks noGrp="1"/>
          </p:cNvSpPr>
          <p:nvPr>
            <p:ph type="ftr" sz="quarter" idx="11"/>
          </p:nvPr>
        </p:nvSpPr>
        <p:spPr>
          <a:xfrm>
            <a:off x="4083571" y="6492875"/>
            <a:ext cx="4114800" cy="365125"/>
          </a:xfrm>
        </p:spPr>
        <p:txBody>
          <a:bodyPr/>
          <a:lstStyle/>
          <a:p>
            <a:r>
              <a:rPr lang="en-US" dirty="0"/>
              <a:t>© </a:t>
            </a:r>
            <a:r>
              <a:rPr lang="en-US" dirty="0" err="1"/>
              <a:t>Edunet</a:t>
            </a:r>
            <a:r>
              <a:rPr lang="en-US" dirty="0"/>
              <a:t> Foundation. All rights reserved.</a:t>
            </a:r>
          </a:p>
        </p:txBody>
      </p:sp>
      <p:pic>
        <p:nvPicPr>
          <p:cNvPr id="3" name="Picture 2">
            <a:extLst>
              <a:ext uri="{FF2B5EF4-FFF2-40B4-BE49-F238E27FC236}">
                <a16:creationId xmlns:a16="http://schemas.microsoft.com/office/drawing/2014/main" id="{20213208-7227-9AD2-73E3-3DF9988A4CE8}"/>
              </a:ext>
            </a:extLst>
          </p:cNvPr>
          <p:cNvPicPr>
            <a:picLocks noChangeAspect="1"/>
          </p:cNvPicPr>
          <p:nvPr/>
        </p:nvPicPr>
        <p:blipFill>
          <a:blip r:embed="rId2"/>
          <a:stretch>
            <a:fillRect/>
          </a:stretch>
        </p:blipFill>
        <p:spPr>
          <a:xfrm>
            <a:off x="5588244" y="0"/>
            <a:ext cx="4514850" cy="1325563"/>
          </a:xfrm>
          <a:prstGeom prst="rect">
            <a:avLst/>
          </a:prstGeom>
        </p:spPr>
      </p:pic>
      <p:pic>
        <p:nvPicPr>
          <p:cNvPr id="5" name="Picture 4">
            <a:extLst>
              <a:ext uri="{FF2B5EF4-FFF2-40B4-BE49-F238E27FC236}">
                <a16:creationId xmlns:a16="http://schemas.microsoft.com/office/drawing/2014/main" id="{6770761E-1214-C7F3-EDA0-E1C80A5A31FB}"/>
              </a:ext>
            </a:extLst>
          </p:cNvPr>
          <p:cNvPicPr>
            <a:picLocks noChangeAspect="1"/>
          </p:cNvPicPr>
          <p:nvPr/>
        </p:nvPicPr>
        <p:blipFill>
          <a:blip r:embed="rId3"/>
          <a:stretch>
            <a:fillRect/>
          </a:stretch>
        </p:blipFill>
        <p:spPr>
          <a:xfrm>
            <a:off x="6247990" y="163195"/>
            <a:ext cx="2793651" cy="660317"/>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98" name="Title 4"/>
          <p:cNvSpPr>
            <a:spLocks noGrp="1"/>
          </p:cNvSpPr>
          <p:nvPr>
            <p:ph type="ctrTitle"/>
          </p:nvPr>
        </p:nvSpPr>
        <p:spPr>
          <a:xfrm>
            <a:off x="1509010" y="963503"/>
            <a:ext cx="9144000" cy="823034"/>
          </a:xfrm>
        </p:spPr>
        <p:txBody>
          <a:bodyPr>
            <a:normAutofit/>
          </a:bodyPr>
          <a:lstStyle/>
          <a:p>
            <a:r>
              <a:rPr lang="en-US" sz="4400" b="1" dirty="0">
                <a:solidFill>
                  <a:schemeClr val="accent1"/>
                </a:solidFill>
                <a:latin typeface="Arial" panose="020B0604020202020204" pitchFamily="34" charset="0"/>
                <a:cs typeface="Arial" panose="020B0604020202020204" pitchFamily="34" charset="0"/>
              </a:rPr>
              <a:t>Problem Statement</a:t>
            </a:r>
            <a:endParaRPr lang="en-US" sz="4400" dirty="0"/>
          </a:p>
        </p:txBody>
      </p:sp>
      <p:sp>
        <p:nvSpPr>
          <p:cNvPr id="1048599" name="Subtitle 5"/>
          <p:cNvSpPr>
            <a:spLocks noGrp="1"/>
          </p:cNvSpPr>
          <p:nvPr>
            <p:ph type="subTitle" idx="1"/>
          </p:nvPr>
        </p:nvSpPr>
        <p:spPr>
          <a:xfrm>
            <a:off x="614597" y="2110153"/>
            <a:ext cx="11152682" cy="4365598"/>
          </a:xfrm>
        </p:spPr>
        <p:txBody>
          <a:bodyPr>
            <a:normAutofit/>
          </a:bodyPr>
          <a:lstStyle/>
          <a:p>
            <a:endParaRPr lang="en-US" sz="2000" dirty="0"/>
          </a:p>
          <a:p>
            <a:pPr algn="just"/>
            <a:r>
              <a:rPr lang="en-IN" sz="2600" dirty="0">
                <a:latin typeface="Arial" panose="020B0604020202020204" pitchFamily="34" charset="0"/>
                <a:cs typeface="Arial" panose="020B0604020202020204" pitchFamily="34" charset="0"/>
              </a:rPr>
              <a:t>Develop an algorithmic trading system that can automatically make buy, sell, </a:t>
            </a:r>
            <a:r>
              <a:rPr lang="en-IN" sz="2600">
                <a:latin typeface="Arial" panose="020B0604020202020204" pitchFamily="34" charset="0"/>
                <a:cs typeface="Arial" panose="020B0604020202020204" pitchFamily="34" charset="0"/>
              </a:rPr>
              <a:t>or hold </a:t>
            </a:r>
            <a:r>
              <a:rPr lang="en-IN" sz="2600" dirty="0">
                <a:latin typeface="Arial" panose="020B0604020202020204" pitchFamily="34" charset="0"/>
                <a:cs typeface="Arial" panose="020B0604020202020204" pitchFamily="34" charset="0"/>
              </a:rPr>
              <a:t>decisions in financial markets, based on predefined strategies and data inputs, with </a:t>
            </a:r>
            <a:r>
              <a:rPr lang="en-IN" sz="2600">
                <a:latin typeface="Arial" panose="020B0604020202020204" pitchFamily="34" charset="0"/>
                <a:cs typeface="Arial" panose="020B0604020202020204" pitchFamily="34" charset="0"/>
              </a:rPr>
              <a:t>the aim </a:t>
            </a:r>
            <a:r>
              <a:rPr lang="en-IN" sz="2600" dirty="0">
                <a:latin typeface="Arial" panose="020B0604020202020204" pitchFamily="34" charset="0"/>
                <a:cs typeface="Arial" panose="020B0604020202020204" pitchFamily="34" charset="0"/>
              </a:rPr>
              <a:t>of maximizing profit, minimizing risk, or achieving specific investment goals. The system should operate in real-time, process large volumes of data efficiently, and react to market changes instantaneously.</a:t>
            </a:r>
            <a:endParaRPr lang="en-US" sz="2600" dirty="0">
              <a:latin typeface="Arial" panose="020B0604020202020204" pitchFamily="34" charset="0"/>
              <a:cs typeface="Arial" panose="020B0604020202020204" pitchFamily="34" charset="0"/>
            </a:endParaRPr>
          </a:p>
          <a:p>
            <a:pPr marL="0" indent="0" algn="l">
              <a:buNone/>
            </a:pPr>
            <a:endParaRPr lang="en-US" sz="2600" dirty="0">
              <a:latin typeface="Arial" panose="020B0604020202020204" pitchFamily="34" charset="0"/>
              <a:cs typeface="Arial" panose="020B0604020202020204" pitchFamily="34" charset="0"/>
            </a:endParaRPr>
          </a:p>
        </p:txBody>
      </p:sp>
      <p:sp>
        <p:nvSpPr>
          <p:cNvPr id="1048600" name="Footer Placeholder 3"/>
          <p:cNvSpPr>
            <a:spLocks noGrp="1"/>
          </p:cNvSpPr>
          <p:nvPr>
            <p:ph type="ftr" sz="quarter" idx="11"/>
          </p:nvPr>
        </p:nvSpPr>
        <p:spPr>
          <a:xfrm>
            <a:off x="3993630" y="6492875"/>
            <a:ext cx="4114800" cy="365125"/>
          </a:xfrm>
        </p:spPr>
        <p:txBody>
          <a:bodyPr/>
          <a:lstStyle/>
          <a:p>
            <a:r>
              <a:rPr lang="en-US"/>
              <a:t>© Edunet Foundation. All rights reserved.</a:t>
            </a:r>
          </a:p>
        </p:txBody>
      </p:sp>
      <p:pic>
        <p:nvPicPr>
          <p:cNvPr id="3" name="Picture 2">
            <a:extLst>
              <a:ext uri="{FF2B5EF4-FFF2-40B4-BE49-F238E27FC236}">
                <a16:creationId xmlns:a16="http://schemas.microsoft.com/office/drawing/2014/main" id="{11F5FA2A-5DD5-A619-7F5B-30A4A9EA7F89}"/>
              </a:ext>
            </a:extLst>
          </p:cNvPr>
          <p:cNvPicPr>
            <a:picLocks noChangeAspect="1"/>
          </p:cNvPicPr>
          <p:nvPr/>
        </p:nvPicPr>
        <p:blipFill>
          <a:blip r:embed="rId2"/>
          <a:stretch>
            <a:fillRect/>
          </a:stretch>
        </p:blipFill>
        <p:spPr>
          <a:xfrm>
            <a:off x="5711336" y="0"/>
            <a:ext cx="4514850" cy="963503"/>
          </a:xfrm>
          <a:prstGeom prst="rect">
            <a:avLst/>
          </a:prstGeom>
        </p:spPr>
      </p:pic>
      <p:pic>
        <p:nvPicPr>
          <p:cNvPr id="5" name="Picture 4">
            <a:extLst>
              <a:ext uri="{FF2B5EF4-FFF2-40B4-BE49-F238E27FC236}">
                <a16:creationId xmlns:a16="http://schemas.microsoft.com/office/drawing/2014/main" id="{5675CA87-2B0B-C1CE-2CC3-C790F4FCB35B}"/>
              </a:ext>
            </a:extLst>
          </p:cNvPr>
          <p:cNvPicPr>
            <a:picLocks noChangeAspect="1"/>
          </p:cNvPicPr>
          <p:nvPr/>
        </p:nvPicPr>
        <p:blipFill>
          <a:blip r:embed="rId3"/>
          <a:stretch>
            <a:fillRect/>
          </a:stretch>
        </p:blipFill>
        <p:spPr>
          <a:xfrm>
            <a:off x="6413674" y="141378"/>
            <a:ext cx="2793651" cy="660317"/>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1" name="Title 4"/>
          <p:cNvSpPr>
            <a:spLocks noGrp="1"/>
          </p:cNvSpPr>
          <p:nvPr>
            <p:ph type="ctrTitle"/>
          </p:nvPr>
        </p:nvSpPr>
        <p:spPr>
          <a:xfrm>
            <a:off x="1509010" y="963503"/>
            <a:ext cx="9144000" cy="823034"/>
          </a:xfrm>
        </p:spPr>
        <p:txBody>
          <a:bodyPr>
            <a:normAutofit/>
          </a:bodyPr>
          <a:lstStyle/>
          <a:p>
            <a:r>
              <a:rPr lang="en-US" sz="4400" b="1" dirty="0">
                <a:solidFill>
                  <a:schemeClr val="accent1"/>
                </a:solidFill>
                <a:latin typeface="Arial" panose="020B0604020202020204" pitchFamily="34" charset="0"/>
                <a:cs typeface="Arial" panose="020B0604020202020204" pitchFamily="34" charset="0"/>
              </a:rPr>
              <a:t>Proposed Solution</a:t>
            </a:r>
            <a:endParaRPr lang="en-US" sz="4400" dirty="0"/>
          </a:p>
        </p:txBody>
      </p:sp>
      <p:sp>
        <p:nvSpPr>
          <p:cNvPr id="1048602" name="Subtitle 5"/>
          <p:cNvSpPr>
            <a:spLocks noGrp="1"/>
          </p:cNvSpPr>
          <p:nvPr>
            <p:ph type="subTitle" idx="1"/>
          </p:nvPr>
        </p:nvSpPr>
        <p:spPr>
          <a:xfrm>
            <a:off x="519659" y="2127277"/>
            <a:ext cx="11152682" cy="4365598"/>
          </a:xfrm>
        </p:spPr>
        <p:txBody>
          <a:bodyPr>
            <a:normAutofit/>
          </a:bodyPr>
          <a:lstStyle/>
          <a:p>
            <a:pPr algn="l"/>
            <a:r>
              <a:rPr lang="en-IN" sz="2600" dirty="0">
                <a:latin typeface="Arial" panose="020B0604020202020204" pitchFamily="34" charset="0"/>
                <a:cs typeface="Arial" panose="020B0604020202020204" pitchFamily="34" charset="0"/>
              </a:rPr>
              <a:t>Monitor Your Algorithms Closely.
Adjust Your Parameters.
Effective Risk Management.
Thorough Testing.
Critical Results Review.
Continuous Algorithm Improvement.
Continuous Learning and Improvement.</a:t>
            </a:r>
            <a:endParaRPr lang="en-US" sz="2600" dirty="0">
              <a:latin typeface="Arial" panose="020B0604020202020204" pitchFamily="34" charset="0"/>
              <a:cs typeface="Arial" panose="020B0604020202020204" pitchFamily="34" charset="0"/>
            </a:endParaRPr>
          </a:p>
        </p:txBody>
      </p:sp>
      <p:sp>
        <p:nvSpPr>
          <p:cNvPr id="1048603" name="Footer Placeholder 3"/>
          <p:cNvSpPr>
            <a:spLocks noGrp="1"/>
          </p:cNvSpPr>
          <p:nvPr>
            <p:ph type="ftr" sz="quarter" idx="11"/>
          </p:nvPr>
        </p:nvSpPr>
        <p:spPr>
          <a:xfrm>
            <a:off x="3993630" y="6492875"/>
            <a:ext cx="4114800" cy="365125"/>
          </a:xfrm>
        </p:spPr>
        <p:txBody>
          <a:bodyPr/>
          <a:lstStyle/>
          <a:p>
            <a:r>
              <a:rPr lang="en-US"/>
              <a:t>© Edunet Foundation. All rights reserved.</a:t>
            </a:r>
          </a:p>
        </p:txBody>
      </p:sp>
      <p:pic>
        <p:nvPicPr>
          <p:cNvPr id="3" name="Picture 2">
            <a:extLst>
              <a:ext uri="{FF2B5EF4-FFF2-40B4-BE49-F238E27FC236}">
                <a16:creationId xmlns:a16="http://schemas.microsoft.com/office/drawing/2014/main" id="{F4669A7A-F7EF-63E0-84A7-1FD015FFD73B}"/>
              </a:ext>
            </a:extLst>
          </p:cNvPr>
          <p:cNvPicPr>
            <a:picLocks noChangeAspect="1"/>
          </p:cNvPicPr>
          <p:nvPr/>
        </p:nvPicPr>
        <p:blipFill>
          <a:blip r:embed="rId2"/>
          <a:stretch>
            <a:fillRect/>
          </a:stretch>
        </p:blipFill>
        <p:spPr>
          <a:xfrm>
            <a:off x="5596027" y="0"/>
            <a:ext cx="4514850" cy="963503"/>
          </a:xfrm>
          <a:prstGeom prst="rect">
            <a:avLst/>
          </a:prstGeom>
        </p:spPr>
      </p:pic>
      <p:pic>
        <p:nvPicPr>
          <p:cNvPr id="5" name="Picture 4">
            <a:extLst>
              <a:ext uri="{FF2B5EF4-FFF2-40B4-BE49-F238E27FC236}">
                <a16:creationId xmlns:a16="http://schemas.microsoft.com/office/drawing/2014/main" id="{78774947-B057-DF69-9744-7F3881CC45F2}"/>
              </a:ext>
            </a:extLst>
          </p:cNvPr>
          <p:cNvPicPr>
            <a:picLocks noChangeAspect="1"/>
          </p:cNvPicPr>
          <p:nvPr/>
        </p:nvPicPr>
        <p:blipFill>
          <a:blip r:embed="rId3"/>
          <a:stretch>
            <a:fillRect/>
          </a:stretch>
        </p:blipFill>
        <p:spPr>
          <a:xfrm>
            <a:off x="6456627" y="134836"/>
            <a:ext cx="2793651" cy="660317"/>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4" name="Title 4"/>
          <p:cNvSpPr>
            <a:spLocks noGrp="1"/>
          </p:cNvSpPr>
          <p:nvPr>
            <p:ph type="ctrTitle"/>
          </p:nvPr>
        </p:nvSpPr>
        <p:spPr>
          <a:xfrm>
            <a:off x="1509010" y="963503"/>
            <a:ext cx="9144000" cy="823034"/>
          </a:xfrm>
        </p:spPr>
        <p:txBody>
          <a:bodyPr>
            <a:normAutofit/>
          </a:bodyPr>
          <a:lstStyle/>
          <a:p>
            <a:r>
              <a:rPr lang="en-US" sz="4400" b="1" dirty="0">
                <a:solidFill>
                  <a:schemeClr val="accent1"/>
                </a:solidFill>
                <a:latin typeface="Arial"/>
                <a:ea typeface="+mj-lt"/>
                <a:cs typeface="Arial"/>
              </a:rPr>
              <a:t>Algorithm &amp; Deployment</a:t>
            </a:r>
            <a:endParaRPr lang="en-US" dirty="0"/>
          </a:p>
        </p:txBody>
      </p:sp>
      <p:sp>
        <p:nvSpPr>
          <p:cNvPr id="1048605" name="Subtitle 5"/>
          <p:cNvSpPr>
            <a:spLocks noGrp="1"/>
          </p:cNvSpPr>
          <p:nvPr>
            <p:ph type="subTitle" idx="1"/>
          </p:nvPr>
        </p:nvSpPr>
        <p:spPr>
          <a:xfrm>
            <a:off x="496324" y="2026215"/>
            <a:ext cx="10570701" cy="3868282"/>
          </a:xfrm>
        </p:spPr>
        <p:txBody>
          <a:bodyPr>
            <a:normAutofit/>
          </a:bodyPr>
          <a:lstStyle/>
          <a:p>
            <a:endParaRPr lang="en-US" sz="2000" dirty="0"/>
          </a:p>
          <a:p>
            <a:pPr algn="just"/>
            <a:r>
              <a:rPr lang="en-IN" sz="2600" dirty="0">
                <a:latin typeface="Arial" panose="020B0604020202020204" pitchFamily="34" charset="0"/>
                <a:cs typeface="Arial" panose="020B0604020202020204" pitchFamily="34" charset="0"/>
              </a:rPr>
              <a:t>Algorithmic trading involves using computer programs and algorithms to automate the process of executing trades in financial markets. It aims to leverage mathematical models, statistical analysis, and high-speed data processing to make decisions that can capitalize on market inefficiencies. The goal is to maximize profits, minimize risks, and reduce the time taken to execute trades, often at a speed and frequency that would be impossible for humans to manage.</a:t>
            </a:r>
            <a:endParaRPr lang="en-US" sz="2600" dirty="0">
              <a:latin typeface="Arial" panose="020B0604020202020204" pitchFamily="34" charset="0"/>
              <a:cs typeface="Arial" panose="020B0604020202020204" pitchFamily="34" charset="0"/>
            </a:endParaRPr>
          </a:p>
        </p:txBody>
      </p:sp>
      <p:sp>
        <p:nvSpPr>
          <p:cNvPr id="1048606" name="Footer Placeholder 3"/>
          <p:cNvSpPr>
            <a:spLocks noGrp="1"/>
          </p:cNvSpPr>
          <p:nvPr>
            <p:ph type="ftr" sz="quarter" idx="11"/>
          </p:nvPr>
        </p:nvSpPr>
        <p:spPr>
          <a:xfrm>
            <a:off x="3993630" y="6492875"/>
            <a:ext cx="4114800" cy="365125"/>
          </a:xfrm>
        </p:spPr>
        <p:txBody>
          <a:bodyPr/>
          <a:lstStyle/>
          <a:p>
            <a:r>
              <a:rPr lang="en-US"/>
              <a:t>© Edunet Foundation. All rights reserved.</a:t>
            </a:r>
          </a:p>
        </p:txBody>
      </p:sp>
      <p:pic>
        <p:nvPicPr>
          <p:cNvPr id="3" name="Picture 2">
            <a:extLst>
              <a:ext uri="{FF2B5EF4-FFF2-40B4-BE49-F238E27FC236}">
                <a16:creationId xmlns:a16="http://schemas.microsoft.com/office/drawing/2014/main" id="{61C112B2-C026-60B0-DE9F-6B99A233361B}"/>
              </a:ext>
            </a:extLst>
          </p:cNvPr>
          <p:cNvPicPr>
            <a:picLocks noChangeAspect="1"/>
          </p:cNvPicPr>
          <p:nvPr/>
        </p:nvPicPr>
        <p:blipFill>
          <a:blip r:embed="rId2"/>
          <a:stretch>
            <a:fillRect/>
          </a:stretch>
        </p:blipFill>
        <p:spPr>
          <a:xfrm>
            <a:off x="5781675" y="0"/>
            <a:ext cx="4514850" cy="963503"/>
          </a:xfrm>
          <a:prstGeom prst="rect">
            <a:avLst/>
          </a:prstGeom>
        </p:spPr>
      </p:pic>
      <p:pic>
        <p:nvPicPr>
          <p:cNvPr id="5" name="Picture 4">
            <a:extLst>
              <a:ext uri="{FF2B5EF4-FFF2-40B4-BE49-F238E27FC236}">
                <a16:creationId xmlns:a16="http://schemas.microsoft.com/office/drawing/2014/main" id="{969C29D2-F64B-CEA7-DBB0-3F09729F1D5F}"/>
              </a:ext>
            </a:extLst>
          </p:cNvPr>
          <p:cNvPicPr>
            <a:picLocks noChangeAspect="1"/>
          </p:cNvPicPr>
          <p:nvPr/>
        </p:nvPicPr>
        <p:blipFill>
          <a:blip r:embed="rId3"/>
          <a:stretch>
            <a:fillRect/>
          </a:stretch>
        </p:blipFill>
        <p:spPr>
          <a:xfrm>
            <a:off x="6642274" y="151593"/>
            <a:ext cx="2793651" cy="660317"/>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7" name="Title 4"/>
          <p:cNvSpPr>
            <a:spLocks noGrp="1"/>
          </p:cNvSpPr>
          <p:nvPr>
            <p:ph type="ctrTitle"/>
          </p:nvPr>
        </p:nvSpPr>
        <p:spPr>
          <a:xfrm>
            <a:off x="1509010" y="963503"/>
            <a:ext cx="9144000" cy="823034"/>
          </a:xfrm>
        </p:spPr>
        <p:txBody>
          <a:bodyPr>
            <a:normAutofit/>
          </a:bodyPr>
          <a:lstStyle/>
          <a:p>
            <a:r>
              <a:rPr lang="en-US" sz="4400" b="1" dirty="0">
                <a:solidFill>
                  <a:schemeClr val="accent1"/>
                </a:solidFill>
                <a:latin typeface="Arial"/>
                <a:ea typeface="+mj-lt"/>
                <a:cs typeface="Arial"/>
              </a:rPr>
              <a:t>GitHub Link</a:t>
            </a:r>
            <a:endParaRPr lang="en-US" dirty="0"/>
          </a:p>
        </p:txBody>
      </p:sp>
      <p:sp>
        <p:nvSpPr>
          <p:cNvPr id="1048608" name="Subtitle 5"/>
          <p:cNvSpPr>
            <a:spLocks noGrp="1"/>
          </p:cNvSpPr>
          <p:nvPr>
            <p:ph type="subTitle" idx="1"/>
          </p:nvPr>
        </p:nvSpPr>
        <p:spPr>
          <a:xfrm>
            <a:off x="614597" y="2110153"/>
            <a:ext cx="11152682" cy="4365598"/>
          </a:xfrm>
        </p:spPr>
        <p:txBody>
          <a:bodyPr>
            <a:normAutofit/>
          </a:bodyPr>
          <a:lstStyle/>
          <a:p>
            <a:r>
              <a:rPr lang="en-IN" sz="3200" dirty="0">
                <a:hlinkClick r:id="rId2"/>
              </a:rPr>
              <a:t>https://github.com/Mahes4043/MAHESWARAN-A-810021114043-NAAN-MUDHALVAN-PROJECT</a:t>
            </a:r>
            <a:r>
              <a:rPr lang="en-IN" sz="3200" dirty="0"/>
              <a:t> </a:t>
            </a:r>
            <a:endParaRPr lang="en-US" sz="3200" dirty="0">
              <a:latin typeface="Arial" panose="020B0604020202020204" pitchFamily="34" charset="0"/>
              <a:cs typeface="Arial" panose="020B0604020202020204" pitchFamily="34" charset="0"/>
            </a:endParaRPr>
          </a:p>
        </p:txBody>
      </p:sp>
      <p:sp>
        <p:nvSpPr>
          <p:cNvPr id="1048609" name="Footer Placeholder 3"/>
          <p:cNvSpPr>
            <a:spLocks noGrp="1"/>
          </p:cNvSpPr>
          <p:nvPr>
            <p:ph type="ftr" sz="quarter" idx="11"/>
          </p:nvPr>
        </p:nvSpPr>
        <p:spPr>
          <a:xfrm>
            <a:off x="3993630" y="6492875"/>
            <a:ext cx="4114800" cy="365125"/>
          </a:xfrm>
        </p:spPr>
        <p:txBody>
          <a:bodyPr/>
          <a:lstStyle/>
          <a:p>
            <a:r>
              <a:rPr lang="en-US"/>
              <a:t>© Edunet Foundation. All rights reserved.</a:t>
            </a:r>
          </a:p>
        </p:txBody>
      </p:sp>
      <p:pic>
        <p:nvPicPr>
          <p:cNvPr id="3" name="Picture 2">
            <a:extLst>
              <a:ext uri="{FF2B5EF4-FFF2-40B4-BE49-F238E27FC236}">
                <a16:creationId xmlns:a16="http://schemas.microsoft.com/office/drawing/2014/main" id="{5A7EDD0E-A4A6-41F2-BC3A-94B27D950D06}"/>
              </a:ext>
            </a:extLst>
          </p:cNvPr>
          <p:cNvPicPr>
            <a:picLocks noChangeAspect="1"/>
          </p:cNvPicPr>
          <p:nvPr/>
        </p:nvPicPr>
        <p:blipFill>
          <a:blip r:embed="rId3"/>
          <a:stretch>
            <a:fillRect/>
          </a:stretch>
        </p:blipFill>
        <p:spPr>
          <a:xfrm>
            <a:off x="5623414" y="0"/>
            <a:ext cx="4514850" cy="963503"/>
          </a:xfrm>
          <a:prstGeom prst="rect">
            <a:avLst/>
          </a:prstGeom>
        </p:spPr>
      </p:pic>
      <p:pic>
        <p:nvPicPr>
          <p:cNvPr id="5" name="Picture 4">
            <a:extLst>
              <a:ext uri="{FF2B5EF4-FFF2-40B4-BE49-F238E27FC236}">
                <a16:creationId xmlns:a16="http://schemas.microsoft.com/office/drawing/2014/main" id="{C796CBB9-39C4-3687-11B4-8EEBAD01115B}"/>
              </a:ext>
            </a:extLst>
          </p:cNvPr>
          <p:cNvPicPr>
            <a:picLocks noChangeAspect="1"/>
          </p:cNvPicPr>
          <p:nvPr/>
        </p:nvPicPr>
        <p:blipFill>
          <a:blip r:embed="rId4"/>
          <a:stretch>
            <a:fillRect/>
          </a:stretch>
        </p:blipFill>
        <p:spPr>
          <a:xfrm>
            <a:off x="6711604" y="151593"/>
            <a:ext cx="2793651" cy="660317"/>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10" name="Title 4"/>
          <p:cNvSpPr>
            <a:spLocks noGrp="1"/>
          </p:cNvSpPr>
          <p:nvPr>
            <p:ph type="ctrTitle"/>
          </p:nvPr>
        </p:nvSpPr>
        <p:spPr>
          <a:xfrm>
            <a:off x="1509010" y="963503"/>
            <a:ext cx="9144000" cy="823034"/>
          </a:xfrm>
        </p:spPr>
        <p:txBody>
          <a:bodyPr>
            <a:normAutofit/>
          </a:bodyPr>
          <a:lstStyle/>
          <a:p>
            <a:r>
              <a:rPr lang="en-US" sz="4400" b="1" dirty="0">
                <a:solidFill>
                  <a:schemeClr val="accent1"/>
                </a:solidFill>
                <a:latin typeface="Arial"/>
                <a:ea typeface="+mj-lt"/>
                <a:cs typeface="Arial"/>
              </a:rPr>
              <a:t>Project Demo(Recorded Video)</a:t>
            </a:r>
            <a:endParaRPr lang="en-US" dirty="0">
              <a:solidFill>
                <a:schemeClr val="accent1"/>
              </a:solidFill>
            </a:endParaRPr>
          </a:p>
        </p:txBody>
      </p:sp>
      <p:sp>
        <p:nvSpPr>
          <p:cNvPr id="1048611" name="Subtitle 5"/>
          <p:cNvSpPr>
            <a:spLocks noGrp="1"/>
          </p:cNvSpPr>
          <p:nvPr>
            <p:ph type="subTitle" idx="1"/>
          </p:nvPr>
        </p:nvSpPr>
        <p:spPr>
          <a:xfrm>
            <a:off x="614597" y="2127277"/>
            <a:ext cx="11152682" cy="4365598"/>
          </a:xfrm>
        </p:spPr>
        <p:txBody>
          <a:bodyPr>
            <a:normAutofit/>
          </a:bodyPr>
          <a:lstStyle/>
          <a:p>
            <a:pPr algn="l"/>
            <a:endParaRPr lang="en-US" sz="2600" dirty="0">
              <a:latin typeface="Arial" panose="020B0604020202020204" pitchFamily="34" charset="0"/>
              <a:cs typeface="Arial" panose="020B0604020202020204" pitchFamily="34" charset="0"/>
            </a:endParaRPr>
          </a:p>
        </p:txBody>
      </p:sp>
      <p:sp>
        <p:nvSpPr>
          <p:cNvPr id="1048612" name="Footer Placeholder 3"/>
          <p:cNvSpPr>
            <a:spLocks noGrp="1"/>
          </p:cNvSpPr>
          <p:nvPr>
            <p:ph type="ftr" sz="quarter" idx="11"/>
          </p:nvPr>
        </p:nvSpPr>
        <p:spPr>
          <a:xfrm>
            <a:off x="3993630" y="6492875"/>
            <a:ext cx="4114800" cy="365125"/>
          </a:xfrm>
        </p:spPr>
        <p:txBody>
          <a:bodyPr/>
          <a:lstStyle/>
          <a:p>
            <a:r>
              <a:rPr lang="en-US"/>
              <a:t>© Edunet Foundation. All rights reserved.</a:t>
            </a:r>
          </a:p>
        </p:txBody>
      </p:sp>
      <p:pic>
        <p:nvPicPr>
          <p:cNvPr id="3" name="Picture 2">
            <a:extLst>
              <a:ext uri="{FF2B5EF4-FFF2-40B4-BE49-F238E27FC236}">
                <a16:creationId xmlns:a16="http://schemas.microsoft.com/office/drawing/2014/main" id="{2CB75916-4EAF-0DF5-D2E6-CD8B7DA6C126}"/>
              </a:ext>
            </a:extLst>
          </p:cNvPr>
          <p:cNvPicPr>
            <a:picLocks noChangeAspect="1"/>
          </p:cNvPicPr>
          <p:nvPr/>
        </p:nvPicPr>
        <p:blipFill>
          <a:blip r:embed="rId4"/>
          <a:stretch>
            <a:fillRect/>
          </a:stretch>
        </p:blipFill>
        <p:spPr>
          <a:xfrm>
            <a:off x="5640998" y="0"/>
            <a:ext cx="4514850" cy="963503"/>
          </a:xfrm>
          <a:prstGeom prst="rect">
            <a:avLst/>
          </a:prstGeom>
        </p:spPr>
      </p:pic>
      <p:pic>
        <p:nvPicPr>
          <p:cNvPr id="5" name="Picture 4">
            <a:extLst>
              <a:ext uri="{FF2B5EF4-FFF2-40B4-BE49-F238E27FC236}">
                <a16:creationId xmlns:a16="http://schemas.microsoft.com/office/drawing/2014/main" id="{F0D4DDDB-FBD3-E4E3-D587-3D8F9A528623}"/>
              </a:ext>
            </a:extLst>
          </p:cNvPr>
          <p:cNvPicPr>
            <a:picLocks noChangeAspect="1"/>
          </p:cNvPicPr>
          <p:nvPr/>
        </p:nvPicPr>
        <p:blipFill>
          <a:blip r:embed="rId5"/>
          <a:stretch>
            <a:fillRect/>
          </a:stretch>
        </p:blipFill>
        <p:spPr>
          <a:xfrm>
            <a:off x="6501597" y="151593"/>
            <a:ext cx="2793651" cy="660317"/>
          </a:xfrm>
          <a:prstGeom prst="rect">
            <a:avLst/>
          </a:prstGeom>
        </p:spPr>
      </p:pic>
      <p:pic>
        <p:nvPicPr>
          <p:cNvPr id="2" name="1000147036.mp4">
            <a:hlinkClick r:id="" action="ppaction://media"/>
            <a:extLst>
              <a:ext uri="{FF2B5EF4-FFF2-40B4-BE49-F238E27FC236}">
                <a16:creationId xmlns:a16="http://schemas.microsoft.com/office/drawing/2014/main" id="{3BE99044-8B36-1E7F-DF63-B9DE03989AA2}"/>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854398" y="2127277"/>
            <a:ext cx="8483203" cy="436559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13" name="Title 4"/>
          <p:cNvSpPr>
            <a:spLocks noGrp="1"/>
          </p:cNvSpPr>
          <p:nvPr>
            <p:ph type="ctrTitle"/>
          </p:nvPr>
        </p:nvSpPr>
        <p:spPr>
          <a:xfrm>
            <a:off x="1509010" y="963503"/>
            <a:ext cx="9144000" cy="823034"/>
          </a:xfrm>
        </p:spPr>
        <p:txBody>
          <a:bodyPr>
            <a:normAutofit/>
          </a:bodyPr>
          <a:lstStyle/>
          <a:p>
            <a:r>
              <a:rPr lang="en-US" sz="4400" b="1" dirty="0">
                <a:solidFill>
                  <a:schemeClr val="accent1"/>
                </a:solidFill>
                <a:latin typeface="Arial"/>
                <a:ea typeface="+mj-lt"/>
                <a:cs typeface="Arial"/>
              </a:rPr>
              <a:t>Conclusion</a:t>
            </a:r>
            <a:endParaRPr lang="en-US" dirty="0"/>
          </a:p>
        </p:txBody>
      </p:sp>
      <p:sp>
        <p:nvSpPr>
          <p:cNvPr id="1048614" name="Subtitle 5"/>
          <p:cNvSpPr>
            <a:spLocks noGrp="1"/>
          </p:cNvSpPr>
          <p:nvPr>
            <p:ph type="subTitle" idx="1"/>
          </p:nvPr>
        </p:nvSpPr>
        <p:spPr>
          <a:xfrm>
            <a:off x="614597" y="2110153"/>
            <a:ext cx="11152682" cy="4365598"/>
          </a:xfrm>
        </p:spPr>
        <p:txBody>
          <a:bodyPr>
            <a:normAutofit fontScale="92500" lnSpcReduction="10000"/>
          </a:bodyPr>
          <a:lstStyle/>
          <a:p>
            <a:pPr algn="l"/>
            <a:r>
              <a:rPr lang="en-IN" sz="2600" dirty="0">
                <a:latin typeface="Arial" panose="020B0604020202020204" pitchFamily="34" charset="0"/>
                <a:cs typeface="Arial" panose="020B0604020202020204" pitchFamily="34" charset="0"/>
              </a:rPr>
              <a:t>This work presented an overview of the construction of an automated trading system based on the required algorithms and hardware implementations. With respect to the algorithms, we began by dividing them into technical and textual analysis-based systems. We introduced the most problematic and valuable research areas in subdivisions of these two types, in which the statistical method PST, machine learning applications and textual analysis were highlighted. Because competition in today’s trading has increasingly high demands for speed, we also discussed the field of HFT, where hardware acceleration is required to achieve extremely low system delays. We also noticed that a number of problems remain to be solved and certain areas still in their therefore, further studies are required. We hoped that this paper could provide insights to researchers and practitioners about the various approaches to current trading system designs as well as inspiration for their related research.</a:t>
            </a:r>
            <a:endParaRPr lang="en-US" sz="2600" dirty="0">
              <a:latin typeface="Arial" panose="020B0604020202020204" pitchFamily="34" charset="0"/>
              <a:cs typeface="Arial" panose="020B0604020202020204" pitchFamily="34" charset="0"/>
            </a:endParaRPr>
          </a:p>
        </p:txBody>
      </p:sp>
      <p:sp>
        <p:nvSpPr>
          <p:cNvPr id="1048615" name="Footer Placeholder 3"/>
          <p:cNvSpPr>
            <a:spLocks noGrp="1"/>
          </p:cNvSpPr>
          <p:nvPr>
            <p:ph type="ftr" sz="quarter" idx="11"/>
          </p:nvPr>
        </p:nvSpPr>
        <p:spPr>
          <a:xfrm>
            <a:off x="3993630" y="6492875"/>
            <a:ext cx="4114800" cy="365125"/>
          </a:xfrm>
        </p:spPr>
        <p:txBody>
          <a:bodyPr/>
          <a:lstStyle/>
          <a:p>
            <a:r>
              <a:rPr lang="en-US"/>
              <a:t>© Edunet Foundation. All rights reserved.</a:t>
            </a:r>
          </a:p>
        </p:txBody>
      </p:sp>
      <p:pic>
        <p:nvPicPr>
          <p:cNvPr id="3" name="Picture 2">
            <a:extLst>
              <a:ext uri="{FF2B5EF4-FFF2-40B4-BE49-F238E27FC236}">
                <a16:creationId xmlns:a16="http://schemas.microsoft.com/office/drawing/2014/main" id="{6BD30CA0-ED00-217E-974A-547F251E8DC5}"/>
              </a:ext>
            </a:extLst>
          </p:cNvPr>
          <p:cNvPicPr>
            <a:picLocks noChangeAspect="1"/>
          </p:cNvPicPr>
          <p:nvPr/>
        </p:nvPicPr>
        <p:blipFill>
          <a:blip r:embed="rId2"/>
          <a:stretch>
            <a:fillRect/>
          </a:stretch>
        </p:blipFill>
        <p:spPr>
          <a:xfrm>
            <a:off x="5711337" y="86457"/>
            <a:ext cx="4514850" cy="951035"/>
          </a:xfrm>
          <a:prstGeom prst="rect">
            <a:avLst/>
          </a:prstGeom>
        </p:spPr>
      </p:pic>
      <p:pic>
        <p:nvPicPr>
          <p:cNvPr id="5" name="Picture 4">
            <a:extLst>
              <a:ext uri="{FF2B5EF4-FFF2-40B4-BE49-F238E27FC236}">
                <a16:creationId xmlns:a16="http://schemas.microsoft.com/office/drawing/2014/main" id="{509D1AC5-4A2D-D2A3-DD17-93FAEAA2841E}"/>
              </a:ext>
            </a:extLst>
          </p:cNvPr>
          <p:cNvPicPr>
            <a:picLocks noChangeAspect="1"/>
          </p:cNvPicPr>
          <p:nvPr/>
        </p:nvPicPr>
        <p:blipFill>
          <a:blip r:embed="rId3"/>
          <a:stretch>
            <a:fillRect/>
          </a:stretch>
        </p:blipFill>
        <p:spPr>
          <a:xfrm>
            <a:off x="6711604" y="141378"/>
            <a:ext cx="2793651" cy="660317"/>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16" name="Title 4"/>
          <p:cNvSpPr>
            <a:spLocks noGrp="1"/>
          </p:cNvSpPr>
          <p:nvPr>
            <p:ph type="ctrTitle"/>
          </p:nvPr>
        </p:nvSpPr>
        <p:spPr>
          <a:xfrm>
            <a:off x="1509010" y="963503"/>
            <a:ext cx="9144000" cy="823034"/>
          </a:xfrm>
        </p:spPr>
        <p:txBody>
          <a:bodyPr>
            <a:normAutofit/>
          </a:bodyPr>
          <a:lstStyle/>
          <a:p>
            <a:r>
              <a:rPr lang="en-US" sz="4400" b="1" dirty="0">
                <a:solidFill>
                  <a:schemeClr val="accent1"/>
                </a:solidFill>
                <a:latin typeface="Arial"/>
                <a:ea typeface="+mj-lt"/>
                <a:cs typeface="Arial"/>
              </a:rPr>
              <a:t>Future Scope</a:t>
            </a:r>
            <a:endParaRPr lang="en-US" dirty="0"/>
          </a:p>
        </p:txBody>
      </p:sp>
      <p:sp>
        <p:nvSpPr>
          <p:cNvPr id="1048617" name="Subtitle 5"/>
          <p:cNvSpPr>
            <a:spLocks noGrp="1"/>
          </p:cNvSpPr>
          <p:nvPr>
            <p:ph type="subTitle" idx="1"/>
          </p:nvPr>
        </p:nvSpPr>
        <p:spPr>
          <a:xfrm>
            <a:off x="614597" y="2110153"/>
            <a:ext cx="11152682" cy="4365598"/>
          </a:xfrm>
        </p:spPr>
        <p:txBody>
          <a:bodyPr>
            <a:normAutofit lnSpcReduction="10000"/>
          </a:bodyPr>
          <a:lstStyle/>
          <a:p>
            <a:pPr algn="just"/>
            <a:endParaRPr lang="en-US" sz="2600" dirty="0">
              <a:latin typeface="Arial" panose="020B0604020202020204" pitchFamily="34" charset="0"/>
              <a:cs typeface="Arial" panose="020B0604020202020204" pitchFamily="34" charset="0"/>
            </a:endParaRPr>
          </a:p>
          <a:p>
            <a:pPr algn="just"/>
            <a:r>
              <a:rPr lang="en-IN" sz="2600" dirty="0">
                <a:latin typeface="Arial" panose="020B0604020202020204" pitchFamily="34" charset="0"/>
                <a:cs typeface="Arial" panose="020B0604020202020204" pitchFamily="34" charset="0"/>
              </a:rPr>
              <a:t>As financial market is heavily correlated with various sources of information, a research direction. Lies on the system fusion for multi-information processing. An integrated EIS is aimed at fulfilling the intelligent decision-making with as much as possible useful information taken into consideration. In order to meet the real-time trade demand, dedicated hardware is to be implemented to ensure accelerated computation and secure communication in a real-time manner. Meanwhile, the system will also be improved by increased sophistication in detailed subarea, including the development of more sensitive indicators, fine-grained analytical methods in extraction etc. In future, for the purpose of data safety, techniques such as network encryption security should therefore be further explored and exploited.</a:t>
            </a:r>
            <a:endParaRPr lang="en-US" sz="2600" dirty="0">
              <a:latin typeface="Arial" panose="020B0604020202020204" pitchFamily="34" charset="0"/>
              <a:cs typeface="Arial" panose="020B0604020202020204" pitchFamily="34" charset="0"/>
            </a:endParaRPr>
          </a:p>
        </p:txBody>
      </p:sp>
      <p:sp>
        <p:nvSpPr>
          <p:cNvPr id="1048618" name="Footer Placeholder 3"/>
          <p:cNvSpPr>
            <a:spLocks noGrp="1"/>
          </p:cNvSpPr>
          <p:nvPr>
            <p:ph type="ftr" sz="quarter" idx="11"/>
          </p:nvPr>
        </p:nvSpPr>
        <p:spPr>
          <a:xfrm>
            <a:off x="3993630" y="6492875"/>
            <a:ext cx="4114800" cy="365125"/>
          </a:xfrm>
        </p:spPr>
        <p:txBody>
          <a:bodyPr/>
          <a:lstStyle/>
          <a:p>
            <a:r>
              <a:rPr lang="en-US"/>
              <a:t>© Edunet Foundation. All rights reserved.</a:t>
            </a:r>
          </a:p>
        </p:txBody>
      </p:sp>
      <p:pic>
        <p:nvPicPr>
          <p:cNvPr id="3" name="Picture 2">
            <a:extLst>
              <a:ext uri="{FF2B5EF4-FFF2-40B4-BE49-F238E27FC236}">
                <a16:creationId xmlns:a16="http://schemas.microsoft.com/office/drawing/2014/main" id="{13B29A91-FD8F-9F05-47CD-C51D1C81E72A}"/>
              </a:ext>
            </a:extLst>
          </p:cNvPr>
          <p:cNvPicPr>
            <a:picLocks noChangeAspect="1"/>
          </p:cNvPicPr>
          <p:nvPr/>
        </p:nvPicPr>
        <p:blipFill>
          <a:blip r:embed="rId2"/>
          <a:stretch>
            <a:fillRect/>
          </a:stretch>
        </p:blipFill>
        <p:spPr>
          <a:xfrm>
            <a:off x="5649790" y="0"/>
            <a:ext cx="4514850" cy="963503"/>
          </a:xfrm>
          <a:prstGeom prst="rect">
            <a:avLst/>
          </a:prstGeom>
        </p:spPr>
      </p:pic>
      <p:pic>
        <p:nvPicPr>
          <p:cNvPr id="5" name="Picture 4">
            <a:extLst>
              <a:ext uri="{FF2B5EF4-FFF2-40B4-BE49-F238E27FC236}">
                <a16:creationId xmlns:a16="http://schemas.microsoft.com/office/drawing/2014/main" id="{41DF8738-4759-C2E8-DC13-B2235047B372}"/>
              </a:ext>
            </a:extLst>
          </p:cNvPr>
          <p:cNvPicPr>
            <a:picLocks noChangeAspect="1"/>
          </p:cNvPicPr>
          <p:nvPr/>
        </p:nvPicPr>
        <p:blipFill>
          <a:blip r:embed="rId3"/>
          <a:stretch>
            <a:fillRect/>
          </a:stretch>
        </p:blipFill>
        <p:spPr>
          <a:xfrm>
            <a:off x="6510389" y="151593"/>
            <a:ext cx="2793651" cy="660317"/>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509</Words>
  <Application>Microsoft Office PowerPoint</Application>
  <PresentationFormat>Widescreen</PresentationFormat>
  <Paragraphs>50</Paragraphs>
  <Slides>11</Slides>
  <Notes>0</Notes>
  <HiddenSlides>0</HiddenSlides>
  <MMClips>1</MMClips>
  <ScaleCrop>false</ScaleCrop>
  <HeadingPairs>
    <vt:vector size="4" baseType="variant">
      <vt:variant>
        <vt:lpstr>Theme</vt:lpstr>
      </vt:variant>
      <vt:variant>
        <vt:i4>1</vt:i4>
      </vt:variant>
      <vt:variant>
        <vt:lpstr>Slide Titles</vt:lpstr>
      </vt:variant>
      <vt:variant>
        <vt:i4>11</vt:i4>
      </vt:variant>
    </vt:vector>
  </HeadingPairs>
  <TitlesOfParts>
    <vt:vector size="12" baseType="lpstr">
      <vt:lpstr>Office Theme</vt:lpstr>
      <vt:lpstr>ALGORITHM TRADING</vt:lpstr>
      <vt:lpstr>OUTLINE</vt:lpstr>
      <vt:lpstr>Problem Statement</vt:lpstr>
      <vt:lpstr>Proposed Solution</vt:lpstr>
      <vt:lpstr>Algorithm &amp; Deployment</vt:lpstr>
      <vt:lpstr>GitHub Link</vt:lpstr>
      <vt:lpstr>Project Demo(Recorded Video)</vt:lpstr>
      <vt:lpstr>Conclusion</vt:lpstr>
      <vt:lpstr>Future Scope</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ALGORITHM TRADING</dc:title>
  <dc:creator>RMX2027</dc:creator>
  <cp:lastModifiedBy>Maheswaran A</cp:lastModifiedBy>
  <cp:revision>9</cp:revision>
  <dcterms:created xsi:type="dcterms:W3CDTF">2024-04-15T00:09:03Z</dcterms:created>
  <dcterms:modified xsi:type="dcterms:W3CDTF">2024-11-09T18:41:11Z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8fc33ba699814858a544d8d019f4a722</vt:lpwstr>
  </property>
</Properties>
</file>